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3"/>
    <p:sldMasterId id="2147483676" r:id="rId4"/>
    <p:sldMasterId id="2147483690" r:id="rId5"/>
    <p:sldMasterId id="2147483704" r:id="rId6"/>
    <p:sldMasterId id="2147483718" r:id="rId7"/>
  </p:sldMasterIdLst>
  <p:notesMasterIdLst>
    <p:notesMasterId r:id="rId9"/>
  </p:notesMasterIdLst>
  <p:sldIdLst>
    <p:sldId id="1136" r:id="rId8"/>
    <p:sldId id="1137" r:id="rId10"/>
    <p:sldId id="1351" r:id="rId11"/>
    <p:sldId id="1352" r:id="rId12"/>
    <p:sldId id="1294" r:id="rId13"/>
    <p:sldId id="1295" r:id="rId14"/>
    <p:sldId id="284" r:id="rId15"/>
    <p:sldId id="1241" r:id="rId16"/>
    <p:sldId id="1242" r:id="rId17"/>
    <p:sldId id="1289" r:id="rId18"/>
    <p:sldId id="1243" r:id="rId19"/>
    <p:sldId id="1291" r:id="rId20"/>
    <p:sldId id="1292" r:id="rId21"/>
    <p:sldId id="1244" r:id="rId22"/>
    <p:sldId id="1293" r:id="rId23"/>
    <p:sldId id="1246" r:id="rId24"/>
    <p:sldId id="1296" r:id="rId25"/>
    <p:sldId id="1247" r:id="rId26"/>
    <p:sldId id="1297" r:id="rId27"/>
    <p:sldId id="1298" r:id="rId28"/>
    <p:sldId id="1248" r:id="rId29"/>
    <p:sldId id="1249" r:id="rId30"/>
    <p:sldId id="1239" r:id="rId31"/>
    <p:sldId id="1353" r:id="rId32"/>
    <p:sldId id="1251" r:id="rId33"/>
    <p:sldId id="1354" r:id="rId34"/>
    <p:sldId id="1253" r:id="rId35"/>
    <p:sldId id="1254" r:id="rId36"/>
    <p:sldId id="1255" r:id="rId37"/>
    <p:sldId id="1256" r:id="rId38"/>
    <p:sldId id="1257" r:id="rId39"/>
    <p:sldId id="1258" r:id="rId40"/>
    <p:sldId id="1259" r:id="rId41"/>
    <p:sldId id="1260" r:id="rId42"/>
    <p:sldId id="1240" r:id="rId43"/>
    <p:sldId id="1261" r:id="rId44"/>
    <p:sldId id="1262" r:id="rId45"/>
    <p:sldId id="1263" r:id="rId46"/>
    <p:sldId id="1264" r:id="rId47"/>
    <p:sldId id="1265" r:id="rId48"/>
    <p:sldId id="1266" r:id="rId49"/>
    <p:sldId id="1267" r:id="rId50"/>
    <p:sldId id="1268" r:id="rId51"/>
    <p:sldId id="1270" r:id="rId52"/>
    <p:sldId id="1271" r:id="rId53"/>
    <p:sldId id="1272" r:id="rId54"/>
    <p:sldId id="1273" r:id="rId55"/>
    <p:sldId id="1274" r:id="rId56"/>
    <p:sldId id="1275" r:id="rId57"/>
    <p:sldId id="1276" r:id="rId58"/>
    <p:sldId id="1278" r:id="rId59"/>
    <p:sldId id="1277" r:id="rId60"/>
    <p:sldId id="1279" r:id="rId61"/>
    <p:sldId id="1280" r:id="rId62"/>
    <p:sldId id="1281" r:id="rId63"/>
    <p:sldId id="1282" r:id="rId64"/>
    <p:sldId id="1283" r:id="rId65"/>
    <p:sldId id="1285" r:id="rId66"/>
    <p:sldId id="1286" r:id="rId67"/>
    <p:sldId id="1287" r:id="rId68"/>
    <p:sldId id="1288" r:id="rId69"/>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sz="3600" b="1" i="0" u="none" kern="1200" baseline="0">
        <a:solidFill>
          <a:schemeClr val="tx1"/>
        </a:solidFill>
        <a:latin typeface="Arial" panose="020B0604020202020204" pitchFamily="34" charset="0"/>
        <a:ea typeface="楷体_GB2312" pitchFamily="49" charset="-122"/>
        <a:cs typeface="+mn-cs"/>
      </a:defRPr>
    </a:lvl1pPr>
    <a:lvl2pPr marL="457200" lvl="1" indent="0" algn="l" defTabSz="914400" rtl="0" eaLnBrk="1" fontAlgn="base" latinLnBrk="0" hangingPunct="1">
      <a:lnSpc>
        <a:spcPct val="100000"/>
      </a:lnSpc>
      <a:spcBef>
        <a:spcPct val="0"/>
      </a:spcBef>
      <a:spcAft>
        <a:spcPct val="0"/>
      </a:spcAft>
      <a:buNone/>
      <a:defRPr sz="3600" b="1" i="0" u="none" kern="1200" baseline="0">
        <a:solidFill>
          <a:schemeClr val="tx1"/>
        </a:solidFill>
        <a:latin typeface="Arial" panose="020B0604020202020204" pitchFamily="34" charset="0"/>
        <a:ea typeface="楷体_GB2312" pitchFamily="49" charset="-122"/>
        <a:cs typeface="+mn-cs"/>
      </a:defRPr>
    </a:lvl2pPr>
    <a:lvl3pPr marL="914400" lvl="2" indent="0" algn="l" defTabSz="914400" rtl="0" eaLnBrk="1" fontAlgn="base" latinLnBrk="0" hangingPunct="1">
      <a:lnSpc>
        <a:spcPct val="100000"/>
      </a:lnSpc>
      <a:spcBef>
        <a:spcPct val="0"/>
      </a:spcBef>
      <a:spcAft>
        <a:spcPct val="0"/>
      </a:spcAft>
      <a:buNone/>
      <a:defRPr sz="3600" b="1" i="0" u="none" kern="1200" baseline="0">
        <a:solidFill>
          <a:schemeClr val="tx1"/>
        </a:solidFill>
        <a:latin typeface="Arial" panose="020B0604020202020204" pitchFamily="34" charset="0"/>
        <a:ea typeface="楷体_GB2312" pitchFamily="49" charset="-122"/>
        <a:cs typeface="+mn-cs"/>
      </a:defRPr>
    </a:lvl3pPr>
    <a:lvl4pPr marL="1371600" lvl="3" indent="0" algn="l" defTabSz="914400" rtl="0" eaLnBrk="1" fontAlgn="base" latinLnBrk="0" hangingPunct="1">
      <a:lnSpc>
        <a:spcPct val="100000"/>
      </a:lnSpc>
      <a:spcBef>
        <a:spcPct val="0"/>
      </a:spcBef>
      <a:spcAft>
        <a:spcPct val="0"/>
      </a:spcAft>
      <a:buNone/>
      <a:defRPr sz="3600" b="1" i="0" u="none" kern="1200" baseline="0">
        <a:solidFill>
          <a:schemeClr val="tx1"/>
        </a:solidFill>
        <a:latin typeface="Arial" panose="020B0604020202020204" pitchFamily="34" charset="0"/>
        <a:ea typeface="楷体_GB2312" pitchFamily="49" charset="-122"/>
        <a:cs typeface="+mn-cs"/>
      </a:defRPr>
    </a:lvl4pPr>
    <a:lvl5pPr marL="1828800" lvl="4" indent="0" algn="l" defTabSz="914400" rtl="0" eaLnBrk="1" fontAlgn="base" latinLnBrk="0" hangingPunct="1">
      <a:lnSpc>
        <a:spcPct val="100000"/>
      </a:lnSpc>
      <a:spcBef>
        <a:spcPct val="0"/>
      </a:spcBef>
      <a:spcAft>
        <a:spcPct val="0"/>
      </a:spcAft>
      <a:buNone/>
      <a:defRPr sz="3600" b="1" i="0" u="none" kern="1200" baseline="0">
        <a:solidFill>
          <a:schemeClr val="tx1"/>
        </a:solidFill>
        <a:latin typeface="Arial" panose="020B0604020202020204" pitchFamily="34" charset="0"/>
        <a:ea typeface="楷体_GB2312" pitchFamily="49" charset="-122"/>
        <a:cs typeface="+mn-cs"/>
      </a:defRPr>
    </a:lvl5pPr>
    <a:lvl6pPr marL="2286000" lvl="5" indent="0" algn="l" defTabSz="914400" rtl="0" eaLnBrk="1" fontAlgn="base" latinLnBrk="0" hangingPunct="1">
      <a:lnSpc>
        <a:spcPct val="100000"/>
      </a:lnSpc>
      <a:spcBef>
        <a:spcPct val="0"/>
      </a:spcBef>
      <a:spcAft>
        <a:spcPct val="0"/>
      </a:spcAft>
      <a:buNone/>
      <a:defRPr sz="3600" b="1" i="0" u="none" kern="1200" baseline="0">
        <a:solidFill>
          <a:schemeClr val="tx1"/>
        </a:solidFill>
        <a:latin typeface="Arial" panose="020B0604020202020204" pitchFamily="34" charset="0"/>
        <a:ea typeface="楷体_GB2312" pitchFamily="49" charset="-122"/>
        <a:cs typeface="+mn-cs"/>
      </a:defRPr>
    </a:lvl6pPr>
    <a:lvl7pPr marL="2743200" lvl="6" indent="0" algn="l" defTabSz="914400" rtl="0" eaLnBrk="1" fontAlgn="base" latinLnBrk="0" hangingPunct="1">
      <a:lnSpc>
        <a:spcPct val="100000"/>
      </a:lnSpc>
      <a:spcBef>
        <a:spcPct val="0"/>
      </a:spcBef>
      <a:spcAft>
        <a:spcPct val="0"/>
      </a:spcAft>
      <a:buNone/>
      <a:defRPr sz="3600" b="1" i="0" u="none" kern="1200" baseline="0">
        <a:solidFill>
          <a:schemeClr val="tx1"/>
        </a:solidFill>
        <a:latin typeface="Arial" panose="020B0604020202020204" pitchFamily="34" charset="0"/>
        <a:ea typeface="楷体_GB2312" pitchFamily="49" charset="-122"/>
        <a:cs typeface="+mn-cs"/>
      </a:defRPr>
    </a:lvl7pPr>
    <a:lvl8pPr marL="3200400" lvl="7" indent="0" algn="l" defTabSz="914400" rtl="0" eaLnBrk="1" fontAlgn="base" latinLnBrk="0" hangingPunct="1">
      <a:lnSpc>
        <a:spcPct val="100000"/>
      </a:lnSpc>
      <a:spcBef>
        <a:spcPct val="0"/>
      </a:spcBef>
      <a:spcAft>
        <a:spcPct val="0"/>
      </a:spcAft>
      <a:buNone/>
      <a:defRPr sz="3600" b="1" i="0" u="none" kern="1200" baseline="0">
        <a:solidFill>
          <a:schemeClr val="tx1"/>
        </a:solidFill>
        <a:latin typeface="Arial" panose="020B0604020202020204" pitchFamily="34" charset="0"/>
        <a:ea typeface="楷体_GB2312" pitchFamily="49" charset="-122"/>
        <a:cs typeface="+mn-cs"/>
      </a:defRPr>
    </a:lvl8pPr>
    <a:lvl9pPr marL="3657600" lvl="8" indent="0" algn="l" defTabSz="914400" rtl="0" eaLnBrk="1" fontAlgn="base" latinLnBrk="0" hangingPunct="1">
      <a:lnSpc>
        <a:spcPct val="100000"/>
      </a:lnSpc>
      <a:spcBef>
        <a:spcPct val="0"/>
      </a:spcBef>
      <a:spcAft>
        <a:spcPct val="0"/>
      </a:spcAft>
      <a:buNone/>
      <a:defRPr sz="3600" b="1" i="0" u="none" kern="1200" baseline="0">
        <a:solidFill>
          <a:schemeClr val="tx1"/>
        </a:solidFill>
        <a:latin typeface="Arial" panose="020B0604020202020204" pitchFamily="34" charset="0"/>
        <a:ea typeface="楷体_GB2312" pitchFamily="49"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2FDB2607-1784-4EEB-B798-7EB5836EED8A}">
        <p14:showMediaCtrls xmlns:p14="http://schemas.microsoft.com/office/powerpoint/2010/main" val="1"/>
      </p:ext>
    </p:extLst>
  </p:showPr>
  <p:clrMru>
    <a:srgbClr val="000000"/>
    <a:srgbClr val="FFFF66"/>
    <a:srgbClr val="3399FF"/>
    <a:srgbClr val="FFFF99"/>
    <a:srgbClr val="03347B"/>
    <a:srgbClr val="0443A0"/>
    <a:srgbClr val="06649E"/>
    <a:srgbClr val="F17E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1985"/>
    <p:restoredTop sz="91849"/>
  </p:normalViewPr>
  <p:slideViewPr>
    <p:cSldViewPr showGuides="1">
      <p:cViewPr varScale="1">
        <p:scale>
          <a:sx n="123" d="100"/>
          <a:sy n="123" d="100"/>
        </p:scale>
        <p:origin x="1711" y="96"/>
      </p:cViewPr>
      <p:guideLst>
        <p:guide orient="horz" pos="2163"/>
        <p:guide pos="2880"/>
      </p:guideLst>
    </p:cSldViewPr>
  </p:slideViewPr>
  <p:notesTextViewPr>
    <p:cViewPr>
      <p:scale>
        <a:sx n="100" d="100"/>
        <a:sy n="100" d="100"/>
      </p:scale>
      <p:origin x="0" y="0"/>
    </p:cViewPr>
  </p:notesTextViewPr>
  <p:sorterViewPr showFormatting="0">
    <p:cViewPr>
      <p:scale>
        <a:sx n="100" d="100"/>
        <a:sy n="100" d="100"/>
      </p:scale>
      <p:origin x="0" y="-20610"/>
    </p:cViewPr>
  </p:sorterViewPr>
  <p:gridSpacing cx="36003" cy="36003"/>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1.xml"/><Relationship Id="rId72" Type="http://schemas.openxmlformats.org/officeDocument/2006/relationships/tableStyles" Target="tableStyles.xml"/><Relationship Id="rId71" Type="http://schemas.openxmlformats.org/officeDocument/2006/relationships/viewProps" Target="viewProps.xml"/><Relationship Id="rId70" Type="http://schemas.openxmlformats.org/officeDocument/2006/relationships/presProps" Target="presProps.xml"/><Relationship Id="rId7" Type="http://schemas.openxmlformats.org/officeDocument/2006/relationships/slideMaster" Target="slideMasters/slideMaster6.xml"/><Relationship Id="rId69" Type="http://schemas.openxmlformats.org/officeDocument/2006/relationships/slide" Target="slides/slide61.xml"/><Relationship Id="rId68" Type="http://schemas.openxmlformats.org/officeDocument/2006/relationships/slide" Target="slides/slide60.xml"/><Relationship Id="rId67" Type="http://schemas.openxmlformats.org/officeDocument/2006/relationships/slide" Target="slides/slide59.xml"/><Relationship Id="rId66" Type="http://schemas.openxmlformats.org/officeDocument/2006/relationships/slide" Target="slides/slide58.xml"/><Relationship Id="rId65" Type="http://schemas.openxmlformats.org/officeDocument/2006/relationships/slide" Target="slides/slide57.xml"/><Relationship Id="rId64" Type="http://schemas.openxmlformats.org/officeDocument/2006/relationships/slide" Target="slides/slide56.xml"/><Relationship Id="rId63" Type="http://schemas.openxmlformats.org/officeDocument/2006/relationships/slide" Target="slides/slide55.xml"/><Relationship Id="rId62" Type="http://schemas.openxmlformats.org/officeDocument/2006/relationships/slide" Target="slides/slide54.xml"/><Relationship Id="rId61" Type="http://schemas.openxmlformats.org/officeDocument/2006/relationships/slide" Target="slides/slide53.xml"/><Relationship Id="rId60" Type="http://schemas.openxmlformats.org/officeDocument/2006/relationships/slide" Target="slides/slide52.xml"/><Relationship Id="rId6" Type="http://schemas.openxmlformats.org/officeDocument/2006/relationships/slideMaster" Target="slideMasters/slideMaster5.xml"/><Relationship Id="rId59" Type="http://schemas.openxmlformats.org/officeDocument/2006/relationships/slide" Target="slides/slide51.xml"/><Relationship Id="rId58" Type="http://schemas.openxmlformats.org/officeDocument/2006/relationships/slide" Target="slides/slide50.xml"/><Relationship Id="rId57" Type="http://schemas.openxmlformats.org/officeDocument/2006/relationships/slide" Target="slides/slide49.xml"/><Relationship Id="rId56" Type="http://schemas.openxmlformats.org/officeDocument/2006/relationships/slide" Target="slides/slide48.xml"/><Relationship Id="rId55" Type="http://schemas.openxmlformats.org/officeDocument/2006/relationships/slide" Target="slides/slide47.xml"/><Relationship Id="rId54" Type="http://schemas.openxmlformats.org/officeDocument/2006/relationships/slide" Target="slides/slide46.xml"/><Relationship Id="rId53" Type="http://schemas.openxmlformats.org/officeDocument/2006/relationships/slide" Target="slides/slide45.xml"/><Relationship Id="rId52" Type="http://schemas.openxmlformats.org/officeDocument/2006/relationships/slide" Target="slides/slide44.xml"/><Relationship Id="rId51" Type="http://schemas.openxmlformats.org/officeDocument/2006/relationships/slide" Target="slides/slide43.xml"/><Relationship Id="rId50" Type="http://schemas.openxmlformats.org/officeDocument/2006/relationships/slide" Target="slides/slide42.xml"/><Relationship Id="rId5" Type="http://schemas.openxmlformats.org/officeDocument/2006/relationships/slideMaster" Target="slideMasters/slideMaster4.xml"/><Relationship Id="rId49" Type="http://schemas.openxmlformats.org/officeDocument/2006/relationships/slide" Target="slides/slide41.xml"/><Relationship Id="rId48" Type="http://schemas.openxmlformats.org/officeDocument/2006/relationships/slide" Target="slides/slide40.xml"/><Relationship Id="rId47" Type="http://schemas.openxmlformats.org/officeDocument/2006/relationships/slide" Target="slides/slide39.xml"/><Relationship Id="rId46" Type="http://schemas.openxmlformats.org/officeDocument/2006/relationships/slide" Target="slides/slide38.xml"/><Relationship Id="rId45" Type="http://schemas.openxmlformats.org/officeDocument/2006/relationships/slide" Target="slides/slide37.xml"/><Relationship Id="rId44" Type="http://schemas.openxmlformats.org/officeDocument/2006/relationships/slide" Target="slides/slide36.xml"/><Relationship Id="rId43" Type="http://schemas.openxmlformats.org/officeDocument/2006/relationships/slide" Target="slides/slide35.xml"/><Relationship Id="rId42" Type="http://schemas.openxmlformats.org/officeDocument/2006/relationships/slide" Target="slides/slide34.xml"/><Relationship Id="rId41" Type="http://schemas.openxmlformats.org/officeDocument/2006/relationships/slide" Target="slides/slide33.xml"/><Relationship Id="rId40" Type="http://schemas.openxmlformats.org/officeDocument/2006/relationships/slide" Target="slides/slide32.xml"/><Relationship Id="rId4" Type="http://schemas.openxmlformats.org/officeDocument/2006/relationships/slideMaster" Target="slideMasters/slideMaster3.xml"/><Relationship Id="rId39" Type="http://schemas.openxmlformats.org/officeDocument/2006/relationships/slide" Target="slides/slide31.xml"/><Relationship Id="rId38" Type="http://schemas.openxmlformats.org/officeDocument/2006/relationships/slide" Target="slides/slide30.xml"/><Relationship Id="rId37" Type="http://schemas.openxmlformats.org/officeDocument/2006/relationships/slide" Target="slides/slide29.xml"/><Relationship Id="rId36" Type="http://schemas.openxmlformats.org/officeDocument/2006/relationships/slide" Target="slides/slide28.xml"/><Relationship Id="rId35" Type="http://schemas.openxmlformats.org/officeDocument/2006/relationships/slide" Target="slides/slide27.xml"/><Relationship Id="rId34" Type="http://schemas.openxmlformats.org/officeDocument/2006/relationships/slide" Target="slides/slide26.xml"/><Relationship Id="rId33" Type="http://schemas.openxmlformats.org/officeDocument/2006/relationships/slide" Target="slides/slide25.xml"/><Relationship Id="rId32" Type="http://schemas.openxmlformats.org/officeDocument/2006/relationships/slide" Target="slides/slide24.xml"/><Relationship Id="rId31" Type="http://schemas.openxmlformats.org/officeDocument/2006/relationships/slide" Target="slides/slide23.xml"/><Relationship Id="rId30" Type="http://schemas.openxmlformats.org/officeDocument/2006/relationships/slide" Target="slides/slide22.xml"/><Relationship Id="rId3" Type="http://schemas.openxmlformats.org/officeDocument/2006/relationships/slideMaster" Target="slideMasters/slideMaster2.xml"/><Relationship Id="rId29" Type="http://schemas.openxmlformats.org/officeDocument/2006/relationships/slide" Target="slides/slide21.xml"/><Relationship Id="rId28" Type="http://schemas.openxmlformats.org/officeDocument/2006/relationships/slide" Target="slides/slide20.xml"/><Relationship Id="rId27" Type="http://schemas.openxmlformats.org/officeDocument/2006/relationships/slide" Target="slides/slide19.xml"/><Relationship Id="rId26" Type="http://schemas.openxmlformats.org/officeDocument/2006/relationships/slide" Target="slides/slide18.xml"/><Relationship Id="rId25" Type="http://schemas.openxmlformats.org/officeDocument/2006/relationships/slide" Target="slides/slide17.xml"/><Relationship Id="rId24" Type="http://schemas.openxmlformats.org/officeDocument/2006/relationships/slide" Target="slides/slide16.xml"/><Relationship Id="rId23" Type="http://schemas.openxmlformats.org/officeDocument/2006/relationships/slide" Target="slides/slide15.xml"/><Relationship Id="rId22" Type="http://schemas.openxmlformats.org/officeDocument/2006/relationships/slide" Target="slides/slide14.xml"/><Relationship Id="rId21" Type="http://schemas.openxmlformats.org/officeDocument/2006/relationships/slide" Target="slides/slide13.xml"/><Relationship Id="rId20" Type="http://schemas.openxmlformats.org/officeDocument/2006/relationships/slide" Target="slides/slide12.xml"/><Relationship Id="rId2" Type="http://schemas.openxmlformats.org/officeDocument/2006/relationships/theme" Target="theme/theme1.xml"/><Relationship Id="rId19" Type="http://schemas.openxmlformats.org/officeDocument/2006/relationships/slide" Target="slides/slide11.xml"/><Relationship Id="rId18" Type="http://schemas.openxmlformats.org/officeDocument/2006/relationships/slide" Target="slides/slide10.xml"/><Relationship Id="rId17" Type="http://schemas.openxmlformats.org/officeDocument/2006/relationships/slide" Target="slides/slide9.xml"/><Relationship Id="rId16" Type="http://schemas.openxmlformats.org/officeDocument/2006/relationships/slide" Target="slides/slide8.xml"/><Relationship Id="rId15" Type="http://schemas.openxmlformats.org/officeDocument/2006/relationships/slide" Target="slides/slide7.xml"/><Relationship Id="rId14" Type="http://schemas.openxmlformats.org/officeDocument/2006/relationships/slide" Target="slides/slide6.xml"/><Relationship Id="rId13" Type="http://schemas.openxmlformats.org/officeDocument/2006/relationships/slide" Target="slides/slide5.xml"/><Relationship Id="rId12" Type="http://schemas.openxmlformats.org/officeDocument/2006/relationships/slide" Target="slides/slide4.xml"/><Relationship Id="rId11" Type="http://schemas.openxmlformats.org/officeDocument/2006/relationships/slide" Target="slides/slide3.xml"/><Relationship Id="rId10" Type="http://schemas.openxmlformats.org/officeDocument/2006/relationships/slide" Target="slides/slide2.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楷体_GB2312" pitchFamily="49" charset="-122"/>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marL="0" marR="0" lvl="0" indent="0" algn="r" defTabSz="914400" rtl="0" eaLnBrk="0" fontAlgn="base" latinLnBrk="0" hangingPunct="0">
              <a:lnSpc>
                <a:spcPct val="100000"/>
              </a:lnSpc>
              <a:spcBef>
                <a:spcPct val="0"/>
              </a:spcBef>
              <a:spcAft>
                <a:spcPct val="0"/>
              </a:spcAft>
              <a:buClrTx/>
              <a:buSzTx/>
              <a:buFontTx/>
              <a:buNone/>
              <a:defRPr/>
            </a:pPr>
            <a:fld id="{1E317E79-E342-4B53-87AE-C5F177204585}" type="datetimeFigureOut">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楷体_GB2312" pitchFamily="49" charset="-122"/>
                <a:cs typeface="+mn-cs"/>
              </a:rPr>
            </a:fld>
            <a:endPar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楷体_GB2312" pitchFamily="49" charset="-122"/>
              <a:cs typeface="+mn-cs"/>
            </a:endParaRPr>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二级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三级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四级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五级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楷体_GB2312" pitchFamily="49" charset="-122"/>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wrap="square" lIns="91440" tIns="45720" rIns="91440" bIns="45720" numCol="1" anchor="b" anchorCtr="0" compatLnSpc="1"/>
          <a:lstStyle>
            <a:lvl1pPr algn="r">
              <a:defRPr sz="1200"/>
            </a:lvl1pPr>
          </a:lstStyle>
          <a:p>
            <a:pPr marL="0" marR="0" lvl="0" indent="0" algn="r" defTabSz="914400" rtl="0" eaLnBrk="0" fontAlgn="base" latinLnBrk="0" hangingPunct="0">
              <a:lnSpc>
                <a:spcPct val="100000"/>
              </a:lnSpc>
              <a:spcBef>
                <a:spcPct val="0"/>
              </a:spcBef>
              <a:spcAft>
                <a:spcPct val="0"/>
              </a:spcAft>
              <a:buClrTx/>
              <a:buSzTx/>
              <a:buFontTx/>
              <a:buNone/>
              <a:defRPr/>
            </a:pPr>
            <a:fld id="{EA231A7B-249C-45B7-A27C-0DBC4D6C2F7F}" type="slidenum">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楷体_GB2312" pitchFamily="49" charset="-122"/>
                <a:cs typeface="+mn-cs"/>
              </a:rPr>
            </a:fld>
            <a:endPar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楷体_GB2312" pitchFamily="49"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3" name="Rectangle 7"/>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p>
            <a:pPr lvl="0" algn="r"/>
            <a:fld id="{9A0DB2DC-4C9A-4742-B13C-FB6460FD3503}" type="slidenum">
              <a:rPr lang="en-US" altLang="zh-CN" sz="1200" dirty="0">
                <a:latin typeface="Arial" panose="020B0604020202020204" pitchFamily="34" charset="0"/>
                <a:ea typeface="宋体" panose="02010600030101010101" pitchFamily="2" charset="-122"/>
              </a:rPr>
            </a:fld>
            <a:endParaRPr lang="en-US" altLang="zh-CN" sz="1200" dirty="0">
              <a:latin typeface="Arial" panose="020B0604020202020204" pitchFamily="34" charset="0"/>
              <a:ea typeface="宋体" panose="02010600030101010101" pitchFamily="2" charset="-122"/>
            </a:endParaRPr>
          </a:p>
        </p:txBody>
      </p:sp>
      <p:sp>
        <p:nvSpPr>
          <p:cNvPr id="74754" name="Rectangle 2"/>
          <p:cNvSpPr>
            <a:spLocks noGrp="1" noRot="1" noChangeAspect="1" noTextEdit="1"/>
          </p:cNvSpPr>
          <p:nvPr>
            <p:ph type="sldImg"/>
          </p:nvPr>
        </p:nvSpPr>
        <p:spPr>
          <a:ln>
            <a:solidFill>
              <a:srgbClr val="000000"/>
            </a:solidFill>
            <a:miter/>
          </a:ln>
        </p:spPr>
      </p:sp>
      <p:sp>
        <p:nvSpPr>
          <p:cNvPr id="74755" name="Rectangle 3"/>
          <p:cNvSpPr>
            <a:spLocks noGrp="1"/>
          </p:cNvSpPr>
          <p:nvPr>
            <p:ph type="body"/>
          </p:nvPr>
        </p:nvSpPr>
        <p:spPr>
          <a:noFill/>
          <a:ln>
            <a:noFill/>
          </a:ln>
        </p:spPr>
        <p:txBody>
          <a:bodyPr wrap="square" lIns="91440" tIns="45720" rIns="91440" bIns="45720" anchor="t"/>
          <a:p>
            <a:pPr lvl="0" eaLnBrk="1" hangingPunct="1">
              <a:spcBef>
                <a:spcPct val="0"/>
              </a:spcBef>
            </a:pPr>
            <a:r>
              <a:rPr lang="zh-CN" altLang="en-US" dirty="0"/>
              <a:t>各位老师，大家下午好！</a:t>
            </a:r>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1" name="Rectangle 7"/>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p>
            <a:pPr lvl="0" algn="r"/>
            <a:fld id="{9A0DB2DC-4C9A-4742-B13C-FB6460FD3503}" type="slidenum">
              <a:rPr lang="en-US" altLang="zh-CN" sz="1200" dirty="0">
                <a:latin typeface="Arial" panose="020B0604020202020204" pitchFamily="34" charset="0"/>
                <a:ea typeface="宋体" panose="02010600030101010101" pitchFamily="2" charset="-122"/>
              </a:rPr>
            </a:fld>
            <a:endParaRPr lang="en-US" altLang="zh-CN" sz="1200" dirty="0">
              <a:latin typeface="Arial" panose="020B0604020202020204" pitchFamily="34" charset="0"/>
              <a:ea typeface="宋体" panose="02010600030101010101" pitchFamily="2" charset="-122"/>
            </a:endParaRPr>
          </a:p>
        </p:txBody>
      </p:sp>
      <p:sp>
        <p:nvSpPr>
          <p:cNvPr id="76802" name="Rectangle 2"/>
          <p:cNvSpPr>
            <a:spLocks noGrp="1" noRot="1" noChangeAspect="1" noTextEdit="1"/>
          </p:cNvSpPr>
          <p:nvPr>
            <p:ph type="sldImg"/>
          </p:nvPr>
        </p:nvSpPr>
        <p:spPr>
          <a:ln>
            <a:solidFill>
              <a:srgbClr val="000000"/>
            </a:solidFill>
            <a:miter/>
          </a:ln>
        </p:spPr>
      </p:sp>
      <p:sp>
        <p:nvSpPr>
          <p:cNvPr id="76803" name="Rectangle 3"/>
          <p:cNvSpPr>
            <a:spLocks noGrp="1"/>
          </p:cNvSpPr>
          <p:nvPr>
            <p:ph type="body"/>
          </p:nvPr>
        </p:nvSpPr>
        <p:spPr>
          <a:noFill/>
          <a:ln>
            <a:noFill/>
          </a:ln>
        </p:spPr>
        <p:txBody>
          <a:bodyPr wrap="square" lIns="91440" tIns="45720" rIns="91440" bIns="45720" anchor="t"/>
          <a:p>
            <a:pPr lvl="0" eaLnBrk="1" hangingPunct="1">
              <a:spcBef>
                <a:spcPct val="0"/>
              </a:spcBef>
            </a:pPr>
            <a:r>
              <a:rPr lang="zh-CN" altLang="en-US" dirty="0"/>
              <a:t>各位老师，大家下午好！</a:t>
            </a:r>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sp>
        <p:nvSpPr>
          <p:cNvPr id="7" name="Text Box 5"/>
          <p:cNvSpPr txBox="1">
            <a:spLocks noChangeArrowheads="1"/>
          </p:cNvSpPr>
          <p:nvPr/>
        </p:nvSpPr>
        <p:spPr bwMode="auto">
          <a:xfrm>
            <a:off x="8316913" y="6308725"/>
            <a:ext cx="762000" cy="366713"/>
          </a:xfrm>
          <a:prstGeom prst="rect">
            <a:avLst/>
          </a:prstGeom>
          <a:noFill/>
          <a:ln>
            <a:noFill/>
          </a:ln>
        </p:spPr>
        <p:txBody>
          <a:bodyPr>
            <a:spAutoFit/>
          </a:bodyPr>
          <a:lstStyle>
            <a:lvl1pPr>
              <a:defRPr sz="3600" b="1">
                <a:solidFill>
                  <a:schemeClr val="tx1"/>
                </a:solidFill>
                <a:latin typeface="Arial" panose="020B0604020202020204" pitchFamily="34" charset="0"/>
                <a:ea typeface="楷体_GB2312" pitchFamily="49" charset="-122"/>
              </a:defRPr>
            </a:lvl1pPr>
            <a:lvl2pPr marL="742950" indent="-285750">
              <a:defRPr sz="3600" b="1">
                <a:solidFill>
                  <a:schemeClr val="tx1"/>
                </a:solidFill>
                <a:latin typeface="Arial" panose="020B0604020202020204" pitchFamily="34" charset="0"/>
                <a:ea typeface="楷体_GB2312" pitchFamily="49" charset="-122"/>
              </a:defRPr>
            </a:lvl2pPr>
            <a:lvl3pPr marL="1143000" indent="-228600">
              <a:defRPr sz="3600" b="1">
                <a:solidFill>
                  <a:schemeClr val="tx1"/>
                </a:solidFill>
                <a:latin typeface="Arial" panose="020B0604020202020204" pitchFamily="34" charset="0"/>
                <a:ea typeface="楷体_GB2312" pitchFamily="49" charset="-122"/>
              </a:defRPr>
            </a:lvl3pPr>
            <a:lvl4pPr marL="1600200" indent="-228600">
              <a:defRPr sz="3600" b="1">
                <a:solidFill>
                  <a:schemeClr val="tx1"/>
                </a:solidFill>
                <a:latin typeface="Arial" panose="020B0604020202020204" pitchFamily="34" charset="0"/>
                <a:ea typeface="楷体_GB2312" pitchFamily="49" charset="-122"/>
              </a:defRPr>
            </a:lvl4pPr>
            <a:lvl5pPr marL="2057400" indent="-228600">
              <a:defRPr sz="36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t>-</a:t>
            </a:r>
            <a:fld id="{0F493F8E-82C1-46E1-A16F-7C812830544A}" type="slidenum">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fld>
            <a:r>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t>-</a:t>
            </a:r>
            <a:endPar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endParaRPr>
          </a:p>
        </p:txBody>
      </p:sp>
      <p:pic>
        <p:nvPicPr>
          <p:cNvPr id="8" name="Picture 5"/>
          <p:cNvPicPr>
            <a:picLocks noChangeAspect="1" noChangeArrowheads="1"/>
          </p:cNvPicPr>
          <p:nvPr/>
        </p:nvPicPr>
        <p:blipFill>
          <a:blip r:embed="rId2">
            <a:duotone>
              <a:schemeClr val="accent3">
                <a:shade val="45000"/>
                <a:satMod val="135000"/>
              </a:schemeClr>
              <a:prstClr val="white"/>
            </a:duotone>
          </a:blip>
          <a:srcRect/>
          <a:stretch>
            <a:fillRect/>
          </a:stretch>
        </p:blipFill>
        <p:spPr bwMode="auto">
          <a:xfrm>
            <a:off x="0" y="4714884"/>
            <a:ext cx="3200387" cy="2143116"/>
          </a:xfrm>
          <a:prstGeom prst="rect">
            <a:avLst/>
          </a:prstGeom>
          <a:noFill/>
        </p:spPr>
      </p:pic>
      <p:pic>
        <p:nvPicPr>
          <p:cNvPr id="9" name="Picture 9"/>
          <p:cNvPicPr>
            <a:picLocks noChangeAspect="1" noChangeArrowheads="1"/>
          </p:cNvPicPr>
          <p:nvPr/>
        </p:nvPicPr>
        <p:blipFill>
          <a:blip r:embed="rId3">
            <a:duotone>
              <a:schemeClr val="accent3">
                <a:shade val="45000"/>
                <a:satMod val="135000"/>
              </a:schemeClr>
              <a:prstClr val="white"/>
            </a:duotone>
          </a:blip>
          <a:srcRect/>
          <a:stretch>
            <a:fillRect/>
          </a:stretch>
        </p:blipFill>
        <p:spPr bwMode="auto">
          <a:xfrm>
            <a:off x="5857916" y="4499544"/>
            <a:ext cx="3286116" cy="2358456"/>
          </a:xfrm>
          <a:prstGeom prst="rect">
            <a:avLst/>
          </a:prstGeom>
          <a:noFill/>
        </p:spPr>
      </p:pic>
      <p:pic>
        <p:nvPicPr>
          <p:cNvPr id="6149" name="Picture 24"/>
          <p:cNvPicPr>
            <a:picLocks noChangeAspect="1"/>
          </p:cNvPicPr>
          <p:nvPr/>
        </p:nvPicPr>
        <p:blipFill>
          <a:blip r:embed="rId4"/>
          <a:srcRect t="6032"/>
          <a:stretch>
            <a:fillRect/>
          </a:stretch>
        </p:blipFill>
        <p:spPr>
          <a:xfrm>
            <a:off x="14288" y="0"/>
            <a:ext cx="5762625" cy="1547813"/>
          </a:xfrm>
          <a:prstGeom prst="rect">
            <a:avLst/>
          </a:prstGeom>
          <a:noFill/>
          <a:ln w="9525">
            <a:noFill/>
          </a:ln>
        </p:spPr>
      </p:pic>
      <p:sp>
        <p:nvSpPr>
          <p:cNvPr id="242690" name="Rectangle 6"/>
          <p:cNvSpPr>
            <a:spLocks noGrp="1" noChangeArrowheads="1"/>
          </p:cNvSpPr>
          <p:nvPr>
            <p:ph type="ctrTitle"/>
          </p:nvPr>
        </p:nvSpPr>
        <p:spPr>
          <a:xfrm>
            <a:off x="395288" y="2133600"/>
            <a:ext cx="8353425" cy="1470025"/>
          </a:xfrm>
        </p:spPr>
        <p:txBody>
          <a:bodyPr/>
          <a:lstStyle>
            <a:lvl1pPr>
              <a:defRPr sz="4800" b="0" smtClean="0"/>
            </a:lvl1pPr>
          </a:lstStyle>
          <a:p>
            <a:pPr fontAlgn="base"/>
            <a:r>
              <a:rPr lang="zh-CN" altLang="en-US" strike="noStrike" noProof="1"/>
              <a:t>单击此处编辑母版标题样式</a:t>
            </a:r>
            <a:endParaRPr lang="zh-CN" altLang="en-US" strike="noStrike" noProof="1"/>
          </a:p>
        </p:txBody>
      </p:sp>
      <p:sp>
        <p:nvSpPr>
          <p:cNvPr id="242691" name="Rectangle 7"/>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smtClean="0"/>
            </a:lvl1pPr>
          </a:lstStyle>
          <a:p>
            <a:pPr fontAlgn="base"/>
            <a:r>
              <a:rPr lang="zh-CN" altLang="en-US" strike="noStrike" noProof="1"/>
              <a:t>单击此处编辑母版副标题样式</a:t>
            </a:r>
            <a:endParaRPr lang="zh-CN" altLang="en-US" strike="noStrike" noProof="1"/>
          </a:p>
        </p:txBody>
      </p:sp>
    </p:spTree>
  </p:cSld>
  <p:clrMapOvr>
    <a:masterClrMapping/>
  </p:clrMapOvr>
  <p:transition>
    <p:zoom/>
  </p:transition>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pic>
        <p:nvPicPr>
          <p:cNvPr id="15365"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pic>
        <p:nvPicPr>
          <p:cNvPr id="16389"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竖排标题 1"/>
          <p:cNvSpPr>
            <a:spLocks noGrp="1"/>
          </p:cNvSpPr>
          <p:nvPr>
            <p:ph type="title" orient="vert"/>
          </p:nvPr>
        </p:nvSpPr>
        <p:spPr>
          <a:xfrm>
            <a:off x="6553200" y="228600"/>
            <a:ext cx="1981200" cy="57912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09600" y="228600"/>
            <a:ext cx="5791200" cy="57912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bg>
      <p:bgPr>
        <a:solidFill>
          <a:schemeClr val="bg1"/>
        </a:solidFill>
        <a:effectLst/>
      </p:bgPr>
    </p:bg>
    <p:spTree>
      <p:nvGrpSpPr>
        <p:cNvPr id="1" name=""/>
        <p:cNvGrpSpPr/>
        <p:nvPr/>
      </p:nvGrpSpPr>
      <p:grpSpPr>
        <a:xfrm>
          <a:off x="0" y="0"/>
          <a:ext cx="0" cy="0"/>
          <a:chOff x="0" y="0"/>
          <a:chExt cx="0" cy="0"/>
        </a:xfrm>
      </p:grpSpPr>
      <p:pic>
        <p:nvPicPr>
          <p:cNvPr id="17413"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611188" y="428604"/>
            <a:ext cx="7599362" cy="714396"/>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sz="half" idx="1"/>
          </p:nvPr>
        </p:nvSpPr>
        <p:spPr>
          <a:xfrm>
            <a:off x="609600" y="1600200"/>
            <a:ext cx="3886200" cy="4419600"/>
          </a:xfrm>
        </p:spPr>
        <p:txBody>
          <a:bodyPr/>
          <a:lstStyle>
            <a:lvl1pPr>
              <a:buFont typeface="Wingdings" panose="05000000000000000000" pitchFamily="2" charset="2"/>
              <a:buChar char="n"/>
              <a:defRPr/>
            </a:lvl1pPr>
            <a:lvl2pPr>
              <a:buClr>
                <a:srgbClr val="C00000"/>
              </a:buClr>
              <a:buSzPct val="80000"/>
              <a:buFont typeface="Wingdings" panose="05000000000000000000" pitchFamily="2" charset="2"/>
              <a:buChar char="n"/>
              <a:defRPr/>
            </a:lvl2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48200" y="1600200"/>
            <a:ext cx="3886200" cy="44196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bg>
      <p:bgPr>
        <a:solidFill>
          <a:schemeClr val="bg1"/>
        </a:solidFill>
        <a:effectLst/>
      </p:bgPr>
    </p:bg>
    <p:spTree>
      <p:nvGrpSpPr>
        <p:cNvPr id="1" name=""/>
        <p:cNvGrpSpPr/>
        <p:nvPr/>
      </p:nvGrpSpPr>
      <p:grpSpPr>
        <a:xfrm>
          <a:off x="0" y="0"/>
          <a:ext cx="0" cy="0"/>
          <a:chOff x="0" y="0"/>
          <a:chExt cx="0" cy="0"/>
        </a:xfrm>
      </p:grpSpPr>
      <p:pic>
        <p:nvPicPr>
          <p:cNvPr id="18437"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611188" y="228600"/>
            <a:ext cx="7599362" cy="914400"/>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sz="half" idx="1"/>
          </p:nvPr>
        </p:nvSpPr>
        <p:spPr>
          <a:xfrm>
            <a:off x="609600" y="1600200"/>
            <a:ext cx="3886200" cy="44196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quarter" idx="2"/>
          </p:nvPr>
        </p:nvSpPr>
        <p:spPr>
          <a:xfrm>
            <a:off x="4648200" y="1600200"/>
            <a:ext cx="3886200" cy="21336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内容占位符 4"/>
          <p:cNvSpPr>
            <a:spLocks noGrp="1"/>
          </p:cNvSpPr>
          <p:nvPr>
            <p:ph sz="quarter" idx="3"/>
          </p:nvPr>
        </p:nvSpPr>
        <p:spPr>
          <a:xfrm>
            <a:off x="4648200" y="3886200"/>
            <a:ext cx="3886200" cy="21336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sp>
        <p:nvSpPr>
          <p:cNvPr id="7" name="Text Box 5"/>
          <p:cNvSpPr txBox="1">
            <a:spLocks noChangeArrowheads="1"/>
          </p:cNvSpPr>
          <p:nvPr/>
        </p:nvSpPr>
        <p:spPr bwMode="auto">
          <a:xfrm>
            <a:off x="8316913" y="6308725"/>
            <a:ext cx="762000" cy="366713"/>
          </a:xfrm>
          <a:prstGeom prst="rect">
            <a:avLst/>
          </a:prstGeom>
          <a:noFill/>
          <a:ln>
            <a:noFill/>
          </a:ln>
        </p:spPr>
        <p:txBody>
          <a:bodyPr>
            <a:spAutoFit/>
          </a:bodyPr>
          <a:lstStyle>
            <a:lvl1pPr>
              <a:defRPr sz="3600" b="1">
                <a:solidFill>
                  <a:schemeClr val="tx1"/>
                </a:solidFill>
                <a:latin typeface="Arial" panose="020B0604020202020204" pitchFamily="34" charset="0"/>
                <a:ea typeface="楷体_GB2312" pitchFamily="49" charset="-122"/>
              </a:defRPr>
            </a:lvl1pPr>
            <a:lvl2pPr marL="742950" indent="-285750">
              <a:defRPr sz="3600" b="1">
                <a:solidFill>
                  <a:schemeClr val="tx1"/>
                </a:solidFill>
                <a:latin typeface="Arial" panose="020B0604020202020204" pitchFamily="34" charset="0"/>
                <a:ea typeface="楷体_GB2312" pitchFamily="49" charset="-122"/>
              </a:defRPr>
            </a:lvl2pPr>
            <a:lvl3pPr marL="1143000" indent="-228600">
              <a:defRPr sz="3600" b="1">
                <a:solidFill>
                  <a:schemeClr val="tx1"/>
                </a:solidFill>
                <a:latin typeface="Arial" panose="020B0604020202020204" pitchFamily="34" charset="0"/>
                <a:ea typeface="楷体_GB2312" pitchFamily="49" charset="-122"/>
              </a:defRPr>
            </a:lvl3pPr>
            <a:lvl4pPr marL="1600200" indent="-228600">
              <a:defRPr sz="3600" b="1">
                <a:solidFill>
                  <a:schemeClr val="tx1"/>
                </a:solidFill>
                <a:latin typeface="Arial" panose="020B0604020202020204" pitchFamily="34" charset="0"/>
                <a:ea typeface="楷体_GB2312" pitchFamily="49" charset="-122"/>
              </a:defRPr>
            </a:lvl4pPr>
            <a:lvl5pPr marL="2057400" indent="-228600">
              <a:defRPr sz="36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t>-</a:t>
            </a:r>
            <a:fld id="{0F493F8E-82C1-46E1-A16F-7C812830544A}" type="slidenum">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fld>
            <a:r>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t>-</a:t>
            </a:r>
            <a:endPar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endParaRPr>
          </a:p>
        </p:txBody>
      </p:sp>
      <p:pic>
        <p:nvPicPr>
          <p:cNvPr id="8" name="Picture 5"/>
          <p:cNvPicPr>
            <a:picLocks noChangeAspect="1" noChangeArrowheads="1"/>
          </p:cNvPicPr>
          <p:nvPr/>
        </p:nvPicPr>
        <p:blipFill>
          <a:blip r:embed="rId2">
            <a:duotone>
              <a:schemeClr val="accent3">
                <a:shade val="45000"/>
                <a:satMod val="135000"/>
              </a:schemeClr>
              <a:prstClr val="white"/>
            </a:duotone>
          </a:blip>
          <a:srcRect/>
          <a:stretch>
            <a:fillRect/>
          </a:stretch>
        </p:blipFill>
        <p:spPr bwMode="auto">
          <a:xfrm>
            <a:off x="0" y="4714884"/>
            <a:ext cx="3200387" cy="2143116"/>
          </a:xfrm>
          <a:prstGeom prst="rect">
            <a:avLst/>
          </a:prstGeom>
          <a:noFill/>
        </p:spPr>
      </p:pic>
      <p:pic>
        <p:nvPicPr>
          <p:cNvPr id="9" name="Picture 9"/>
          <p:cNvPicPr>
            <a:picLocks noChangeAspect="1" noChangeArrowheads="1"/>
          </p:cNvPicPr>
          <p:nvPr/>
        </p:nvPicPr>
        <p:blipFill>
          <a:blip r:embed="rId3">
            <a:duotone>
              <a:schemeClr val="accent3">
                <a:shade val="45000"/>
                <a:satMod val="135000"/>
              </a:schemeClr>
              <a:prstClr val="white"/>
            </a:duotone>
          </a:blip>
          <a:srcRect/>
          <a:stretch>
            <a:fillRect/>
          </a:stretch>
        </p:blipFill>
        <p:spPr bwMode="auto">
          <a:xfrm>
            <a:off x="5857916" y="4499544"/>
            <a:ext cx="3286116" cy="2358456"/>
          </a:xfrm>
          <a:prstGeom prst="rect">
            <a:avLst/>
          </a:prstGeom>
          <a:noFill/>
        </p:spPr>
      </p:pic>
      <p:pic>
        <p:nvPicPr>
          <p:cNvPr id="19461" name="Picture 24"/>
          <p:cNvPicPr>
            <a:picLocks noChangeAspect="1"/>
          </p:cNvPicPr>
          <p:nvPr/>
        </p:nvPicPr>
        <p:blipFill>
          <a:blip r:embed="rId4"/>
          <a:srcRect t="6032"/>
          <a:stretch>
            <a:fillRect/>
          </a:stretch>
        </p:blipFill>
        <p:spPr>
          <a:xfrm>
            <a:off x="14288" y="0"/>
            <a:ext cx="5762625" cy="1547813"/>
          </a:xfrm>
          <a:prstGeom prst="rect">
            <a:avLst/>
          </a:prstGeom>
          <a:noFill/>
          <a:ln w="9525">
            <a:noFill/>
          </a:ln>
        </p:spPr>
      </p:pic>
      <p:sp>
        <p:nvSpPr>
          <p:cNvPr id="242690" name="Rectangle 6"/>
          <p:cNvSpPr>
            <a:spLocks noGrp="1" noChangeArrowheads="1"/>
          </p:cNvSpPr>
          <p:nvPr>
            <p:ph type="ctrTitle"/>
          </p:nvPr>
        </p:nvSpPr>
        <p:spPr>
          <a:xfrm>
            <a:off x="395288" y="2133600"/>
            <a:ext cx="8353425" cy="1470025"/>
          </a:xfrm>
        </p:spPr>
        <p:txBody>
          <a:bodyPr/>
          <a:lstStyle>
            <a:lvl1pPr>
              <a:defRPr sz="4800" b="0" smtClean="0"/>
            </a:lvl1pPr>
          </a:lstStyle>
          <a:p>
            <a:pPr fontAlgn="base"/>
            <a:r>
              <a:rPr lang="zh-CN" altLang="en-US" strike="noStrike" noProof="1"/>
              <a:t>单击此处编辑母版标题样式</a:t>
            </a:r>
            <a:endParaRPr lang="zh-CN" altLang="en-US" strike="noStrike" noProof="1"/>
          </a:p>
        </p:txBody>
      </p:sp>
      <p:sp>
        <p:nvSpPr>
          <p:cNvPr id="242691" name="Rectangle 7"/>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smtClean="0"/>
            </a:lvl1pPr>
          </a:lstStyle>
          <a:p>
            <a:pPr fontAlgn="base"/>
            <a:r>
              <a:rPr lang="zh-CN" altLang="en-US" strike="noStrike" noProof="1"/>
              <a:t>单击此处编辑母版副标题样式</a:t>
            </a:r>
            <a:endParaRPr lang="zh-CN" altLang="en-US" strike="noStrike" noProof="1"/>
          </a:p>
        </p:txBody>
      </p:sp>
    </p:spTree>
  </p:cSld>
  <p:clrMapOvr>
    <a:masterClrMapping/>
  </p:clrMapOvr>
  <p:transition>
    <p:zoom/>
  </p:transition>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pic>
        <p:nvPicPr>
          <p:cNvPr id="20485"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1758984" y="228584"/>
            <a:ext cx="7599362" cy="914400"/>
          </a:xfrm>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pic>
        <p:nvPicPr>
          <p:cNvPr id="21509"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Tree>
  </p:cSld>
  <p:clrMapOvr>
    <a:masterClrMapping/>
  </p:clrMapOvr>
  <p:transition>
    <p:zoom/>
  </p:transition>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pic>
        <p:nvPicPr>
          <p:cNvPr id="22533"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096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482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pic>
        <p:nvPicPr>
          <p:cNvPr id="23557"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pic>
        <p:nvPicPr>
          <p:cNvPr id="24581"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transition>
    <p:zoom/>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pic>
        <p:nvPicPr>
          <p:cNvPr id="7173"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1758984" y="228584"/>
            <a:ext cx="7599362" cy="914400"/>
          </a:xfrm>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pic>
        <p:nvPicPr>
          <p:cNvPr id="25605"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Tree>
  </p:cSld>
  <p:clrMapOvr>
    <a:masterClrMapping/>
  </p:clrMapOvr>
  <p:transition>
    <p:zoom/>
  </p:transition>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pic>
        <p:nvPicPr>
          <p:cNvPr id="26629"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Tree>
  </p:cSld>
  <p:clrMapOvr>
    <a:masterClrMapping/>
  </p:clrMapOvr>
  <p:transition>
    <p:zoom/>
  </p:transition>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pic>
        <p:nvPicPr>
          <p:cNvPr id="27653"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rgbClr val="C00000"/>
              </a:buClr>
              <a:buSzPct val="90000"/>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Courier New" panose="02070309020205020404" pitchFamily="49" charset="0"/>
              <a:ea typeface="+mn-ea"/>
              <a:cs typeface="幼圆" panose="02010509060101010101" pitchFamily="49" charset="-122"/>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Tree>
  </p:cSld>
  <p:clrMapOvr>
    <a:masterClrMapping/>
  </p:clrMapOvr>
  <p:transition>
    <p:zoom/>
  </p:transition>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pic>
        <p:nvPicPr>
          <p:cNvPr id="28677"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pic>
        <p:nvPicPr>
          <p:cNvPr id="29701"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竖排标题 1"/>
          <p:cNvSpPr>
            <a:spLocks noGrp="1"/>
          </p:cNvSpPr>
          <p:nvPr>
            <p:ph type="title" orient="vert"/>
          </p:nvPr>
        </p:nvSpPr>
        <p:spPr>
          <a:xfrm>
            <a:off x="6553200" y="228600"/>
            <a:ext cx="1981200" cy="57912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09600" y="228600"/>
            <a:ext cx="5791200" cy="57912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标题，文本与内容">
    <p:bg>
      <p:bgPr>
        <a:solidFill>
          <a:schemeClr val="bg1"/>
        </a:solidFill>
        <a:effectLst/>
      </p:bgPr>
    </p:bg>
    <p:spTree>
      <p:nvGrpSpPr>
        <p:cNvPr id="1" name=""/>
        <p:cNvGrpSpPr/>
        <p:nvPr/>
      </p:nvGrpSpPr>
      <p:grpSpPr>
        <a:xfrm>
          <a:off x="0" y="0"/>
          <a:ext cx="0" cy="0"/>
          <a:chOff x="0" y="0"/>
          <a:chExt cx="0" cy="0"/>
        </a:xfrm>
      </p:grpSpPr>
      <p:pic>
        <p:nvPicPr>
          <p:cNvPr id="30725"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611188" y="428604"/>
            <a:ext cx="7599362" cy="714396"/>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sz="half" idx="1"/>
          </p:nvPr>
        </p:nvSpPr>
        <p:spPr>
          <a:xfrm>
            <a:off x="609600" y="1600200"/>
            <a:ext cx="3886200" cy="4419600"/>
          </a:xfrm>
        </p:spPr>
        <p:txBody>
          <a:bodyPr/>
          <a:lstStyle>
            <a:lvl1pPr>
              <a:buFont typeface="Wingdings" panose="05000000000000000000" pitchFamily="2" charset="2"/>
              <a:buChar char="n"/>
              <a:defRPr/>
            </a:lvl1pPr>
            <a:lvl2pPr>
              <a:buClr>
                <a:srgbClr val="C00000"/>
              </a:buClr>
              <a:buSzPct val="80000"/>
              <a:buFont typeface="Wingdings" panose="05000000000000000000" pitchFamily="2" charset="2"/>
              <a:buChar char="n"/>
              <a:defRPr/>
            </a:lvl2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48200" y="1600200"/>
            <a:ext cx="3886200" cy="44196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bg>
      <p:bgPr>
        <a:solidFill>
          <a:schemeClr val="bg1"/>
        </a:solidFill>
        <a:effectLst/>
      </p:bgPr>
    </p:bg>
    <p:spTree>
      <p:nvGrpSpPr>
        <p:cNvPr id="1" name=""/>
        <p:cNvGrpSpPr/>
        <p:nvPr/>
      </p:nvGrpSpPr>
      <p:grpSpPr>
        <a:xfrm>
          <a:off x="0" y="0"/>
          <a:ext cx="0" cy="0"/>
          <a:chOff x="0" y="0"/>
          <a:chExt cx="0" cy="0"/>
        </a:xfrm>
      </p:grpSpPr>
      <p:pic>
        <p:nvPicPr>
          <p:cNvPr id="31749"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611188" y="228600"/>
            <a:ext cx="7599362" cy="914400"/>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sz="half" idx="1"/>
          </p:nvPr>
        </p:nvSpPr>
        <p:spPr>
          <a:xfrm>
            <a:off x="609600" y="1600200"/>
            <a:ext cx="3886200" cy="44196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quarter" idx="2"/>
          </p:nvPr>
        </p:nvSpPr>
        <p:spPr>
          <a:xfrm>
            <a:off x="4648200" y="1600200"/>
            <a:ext cx="3886200" cy="21336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内容占位符 4"/>
          <p:cNvSpPr>
            <a:spLocks noGrp="1"/>
          </p:cNvSpPr>
          <p:nvPr>
            <p:ph sz="quarter" idx="3"/>
          </p:nvPr>
        </p:nvSpPr>
        <p:spPr>
          <a:xfrm>
            <a:off x="4648200" y="3886200"/>
            <a:ext cx="3886200" cy="21336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sp>
        <p:nvSpPr>
          <p:cNvPr id="7" name="Text Box 5"/>
          <p:cNvSpPr txBox="1">
            <a:spLocks noChangeArrowheads="1"/>
          </p:cNvSpPr>
          <p:nvPr/>
        </p:nvSpPr>
        <p:spPr bwMode="auto">
          <a:xfrm>
            <a:off x="8316913" y="6308725"/>
            <a:ext cx="762000" cy="366713"/>
          </a:xfrm>
          <a:prstGeom prst="rect">
            <a:avLst/>
          </a:prstGeom>
          <a:noFill/>
          <a:ln>
            <a:noFill/>
          </a:ln>
        </p:spPr>
        <p:txBody>
          <a:bodyPr>
            <a:spAutoFit/>
          </a:bodyPr>
          <a:lstStyle>
            <a:lvl1pPr>
              <a:defRPr sz="3600" b="1">
                <a:solidFill>
                  <a:schemeClr val="tx1"/>
                </a:solidFill>
                <a:latin typeface="Arial" panose="020B0604020202020204" pitchFamily="34" charset="0"/>
                <a:ea typeface="楷体_GB2312" pitchFamily="49" charset="-122"/>
              </a:defRPr>
            </a:lvl1pPr>
            <a:lvl2pPr marL="742950" indent="-285750">
              <a:defRPr sz="3600" b="1">
                <a:solidFill>
                  <a:schemeClr val="tx1"/>
                </a:solidFill>
                <a:latin typeface="Arial" panose="020B0604020202020204" pitchFamily="34" charset="0"/>
                <a:ea typeface="楷体_GB2312" pitchFamily="49" charset="-122"/>
              </a:defRPr>
            </a:lvl2pPr>
            <a:lvl3pPr marL="1143000" indent="-228600">
              <a:defRPr sz="3600" b="1">
                <a:solidFill>
                  <a:schemeClr val="tx1"/>
                </a:solidFill>
                <a:latin typeface="Arial" panose="020B0604020202020204" pitchFamily="34" charset="0"/>
                <a:ea typeface="楷体_GB2312" pitchFamily="49" charset="-122"/>
              </a:defRPr>
            </a:lvl3pPr>
            <a:lvl4pPr marL="1600200" indent="-228600">
              <a:defRPr sz="3600" b="1">
                <a:solidFill>
                  <a:schemeClr val="tx1"/>
                </a:solidFill>
                <a:latin typeface="Arial" panose="020B0604020202020204" pitchFamily="34" charset="0"/>
                <a:ea typeface="楷体_GB2312" pitchFamily="49" charset="-122"/>
              </a:defRPr>
            </a:lvl4pPr>
            <a:lvl5pPr marL="2057400" indent="-228600">
              <a:defRPr sz="36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t>-</a:t>
            </a:r>
            <a:fld id="{0F493F8E-82C1-46E1-A16F-7C812830544A}" type="slidenum">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fld>
            <a:r>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t>-</a:t>
            </a:r>
            <a:endPar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endParaRPr>
          </a:p>
        </p:txBody>
      </p:sp>
      <p:pic>
        <p:nvPicPr>
          <p:cNvPr id="8" name="Picture 5"/>
          <p:cNvPicPr>
            <a:picLocks noChangeAspect="1" noChangeArrowheads="1"/>
          </p:cNvPicPr>
          <p:nvPr/>
        </p:nvPicPr>
        <p:blipFill>
          <a:blip r:embed="rId2">
            <a:duotone>
              <a:schemeClr val="accent3">
                <a:shade val="45000"/>
                <a:satMod val="135000"/>
              </a:schemeClr>
              <a:prstClr val="white"/>
            </a:duotone>
          </a:blip>
          <a:srcRect/>
          <a:stretch>
            <a:fillRect/>
          </a:stretch>
        </p:blipFill>
        <p:spPr bwMode="auto">
          <a:xfrm>
            <a:off x="0" y="4714884"/>
            <a:ext cx="3200387" cy="2143116"/>
          </a:xfrm>
          <a:prstGeom prst="rect">
            <a:avLst/>
          </a:prstGeom>
          <a:noFill/>
        </p:spPr>
      </p:pic>
      <p:pic>
        <p:nvPicPr>
          <p:cNvPr id="9" name="Picture 9"/>
          <p:cNvPicPr>
            <a:picLocks noChangeAspect="1" noChangeArrowheads="1"/>
          </p:cNvPicPr>
          <p:nvPr/>
        </p:nvPicPr>
        <p:blipFill>
          <a:blip r:embed="rId3">
            <a:duotone>
              <a:schemeClr val="accent3">
                <a:shade val="45000"/>
                <a:satMod val="135000"/>
              </a:schemeClr>
              <a:prstClr val="white"/>
            </a:duotone>
          </a:blip>
          <a:srcRect/>
          <a:stretch>
            <a:fillRect/>
          </a:stretch>
        </p:blipFill>
        <p:spPr bwMode="auto">
          <a:xfrm>
            <a:off x="5857916" y="4499544"/>
            <a:ext cx="3286116" cy="2358456"/>
          </a:xfrm>
          <a:prstGeom prst="rect">
            <a:avLst/>
          </a:prstGeom>
          <a:noFill/>
        </p:spPr>
      </p:pic>
      <p:pic>
        <p:nvPicPr>
          <p:cNvPr id="32773" name="Picture 24"/>
          <p:cNvPicPr>
            <a:picLocks noChangeAspect="1"/>
          </p:cNvPicPr>
          <p:nvPr/>
        </p:nvPicPr>
        <p:blipFill>
          <a:blip r:embed="rId4"/>
          <a:srcRect t="6032"/>
          <a:stretch>
            <a:fillRect/>
          </a:stretch>
        </p:blipFill>
        <p:spPr>
          <a:xfrm>
            <a:off x="14288" y="0"/>
            <a:ext cx="5762625" cy="1547813"/>
          </a:xfrm>
          <a:prstGeom prst="rect">
            <a:avLst/>
          </a:prstGeom>
          <a:noFill/>
          <a:ln w="9525">
            <a:noFill/>
          </a:ln>
        </p:spPr>
      </p:pic>
      <p:sp>
        <p:nvSpPr>
          <p:cNvPr id="242690" name="Rectangle 6"/>
          <p:cNvSpPr>
            <a:spLocks noGrp="1" noChangeArrowheads="1"/>
          </p:cNvSpPr>
          <p:nvPr>
            <p:ph type="ctrTitle"/>
          </p:nvPr>
        </p:nvSpPr>
        <p:spPr>
          <a:xfrm>
            <a:off x="395288" y="2133600"/>
            <a:ext cx="8353425" cy="1470025"/>
          </a:xfrm>
        </p:spPr>
        <p:txBody>
          <a:bodyPr/>
          <a:lstStyle>
            <a:lvl1pPr>
              <a:defRPr sz="4800" b="0" smtClean="0"/>
            </a:lvl1pPr>
          </a:lstStyle>
          <a:p>
            <a:pPr fontAlgn="base"/>
            <a:r>
              <a:rPr lang="zh-CN" altLang="en-US" strike="noStrike" noProof="1"/>
              <a:t>单击此处编辑母版标题样式</a:t>
            </a:r>
            <a:endParaRPr lang="zh-CN" altLang="en-US" strike="noStrike" noProof="1"/>
          </a:p>
        </p:txBody>
      </p:sp>
      <p:sp>
        <p:nvSpPr>
          <p:cNvPr id="242691" name="Rectangle 7"/>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smtClean="0"/>
            </a:lvl1pPr>
          </a:lstStyle>
          <a:p>
            <a:pPr fontAlgn="base"/>
            <a:r>
              <a:rPr lang="zh-CN" altLang="en-US" strike="noStrike" noProof="1"/>
              <a:t>单击此处编辑母版副标题样式</a:t>
            </a:r>
            <a:endParaRPr lang="zh-CN" altLang="en-US" strike="noStrike" noProof="1"/>
          </a:p>
        </p:txBody>
      </p:sp>
    </p:spTree>
  </p:cSld>
  <p:clrMapOvr>
    <a:masterClrMapping/>
  </p:clrMapOvr>
  <p:transition>
    <p:zoom/>
  </p:transition>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pic>
        <p:nvPicPr>
          <p:cNvPr id="33797"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1758984" y="228584"/>
            <a:ext cx="7599362" cy="914400"/>
          </a:xfrm>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pic>
        <p:nvPicPr>
          <p:cNvPr id="34821"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Tree>
  </p:cSld>
  <p:clrMapOvr>
    <a:masterClrMapping/>
  </p:clrMapOvr>
  <p:transition>
    <p:zoom/>
  </p:transition>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pic>
        <p:nvPicPr>
          <p:cNvPr id="8197"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Tree>
  </p:cSld>
  <p:clrMapOvr>
    <a:masterClrMapping/>
  </p:clrMapOvr>
  <p:transition>
    <p:zoom/>
  </p:transition>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pic>
        <p:nvPicPr>
          <p:cNvPr id="35845"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096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482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pic>
        <p:nvPicPr>
          <p:cNvPr id="36869"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pic>
        <p:nvPicPr>
          <p:cNvPr id="37893"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transition>
    <p:zoom/>
  </p:transition>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pic>
        <p:nvPicPr>
          <p:cNvPr id="38917"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Tree>
  </p:cSld>
  <p:clrMapOvr>
    <a:masterClrMapping/>
  </p:clrMapOvr>
  <p:transition>
    <p:zoom/>
  </p:transition>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pic>
        <p:nvPicPr>
          <p:cNvPr id="39941"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Tree>
  </p:cSld>
  <p:clrMapOvr>
    <a:masterClrMapping/>
  </p:clrMapOvr>
  <p:transition>
    <p:zoom/>
  </p:transition>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pic>
        <p:nvPicPr>
          <p:cNvPr id="40965"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rgbClr val="C00000"/>
              </a:buClr>
              <a:buSzPct val="90000"/>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Courier New" panose="02070309020205020404" pitchFamily="49" charset="0"/>
              <a:ea typeface="+mn-ea"/>
              <a:cs typeface="幼圆" panose="02010509060101010101" pitchFamily="49" charset="-122"/>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Tree>
  </p:cSld>
  <p:clrMapOvr>
    <a:masterClrMapping/>
  </p:clrMapOvr>
  <p:transition>
    <p:zoom/>
  </p:transition>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pic>
        <p:nvPicPr>
          <p:cNvPr id="41989"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pic>
        <p:nvPicPr>
          <p:cNvPr id="43013"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竖排标题 1"/>
          <p:cNvSpPr>
            <a:spLocks noGrp="1"/>
          </p:cNvSpPr>
          <p:nvPr>
            <p:ph type="title" orient="vert"/>
          </p:nvPr>
        </p:nvSpPr>
        <p:spPr>
          <a:xfrm>
            <a:off x="6553200" y="228600"/>
            <a:ext cx="1981200" cy="57912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09600" y="228600"/>
            <a:ext cx="5791200" cy="57912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xAndObj" preserve="1">
  <p:cSld name="标题，文本与内容">
    <p:bg>
      <p:bgPr>
        <a:solidFill>
          <a:schemeClr val="bg1"/>
        </a:solidFill>
        <a:effectLst/>
      </p:bgPr>
    </p:bg>
    <p:spTree>
      <p:nvGrpSpPr>
        <p:cNvPr id="1" name=""/>
        <p:cNvGrpSpPr/>
        <p:nvPr/>
      </p:nvGrpSpPr>
      <p:grpSpPr>
        <a:xfrm>
          <a:off x="0" y="0"/>
          <a:ext cx="0" cy="0"/>
          <a:chOff x="0" y="0"/>
          <a:chExt cx="0" cy="0"/>
        </a:xfrm>
      </p:grpSpPr>
      <p:pic>
        <p:nvPicPr>
          <p:cNvPr id="44037"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611188" y="428604"/>
            <a:ext cx="7599362" cy="714396"/>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sz="half" idx="1"/>
          </p:nvPr>
        </p:nvSpPr>
        <p:spPr>
          <a:xfrm>
            <a:off x="609600" y="1600200"/>
            <a:ext cx="3886200" cy="4419600"/>
          </a:xfrm>
        </p:spPr>
        <p:txBody>
          <a:bodyPr/>
          <a:lstStyle>
            <a:lvl1pPr>
              <a:buFont typeface="Wingdings" panose="05000000000000000000" pitchFamily="2" charset="2"/>
              <a:buChar char="n"/>
              <a:defRPr/>
            </a:lvl1pPr>
            <a:lvl2pPr>
              <a:buClr>
                <a:srgbClr val="C00000"/>
              </a:buClr>
              <a:buSzPct val="80000"/>
              <a:buFont typeface="Wingdings" panose="05000000000000000000" pitchFamily="2" charset="2"/>
              <a:buChar char="n"/>
              <a:defRPr/>
            </a:lvl2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48200" y="1600200"/>
            <a:ext cx="3886200" cy="44196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bg>
      <p:bgPr>
        <a:solidFill>
          <a:schemeClr val="bg1"/>
        </a:solidFill>
        <a:effectLst/>
      </p:bgPr>
    </p:bg>
    <p:spTree>
      <p:nvGrpSpPr>
        <p:cNvPr id="1" name=""/>
        <p:cNvGrpSpPr/>
        <p:nvPr/>
      </p:nvGrpSpPr>
      <p:grpSpPr>
        <a:xfrm>
          <a:off x="0" y="0"/>
          <a:ext cx="0" cy="0"/>
          <a:chOff x="0" y="0"/>
          <a:chExt cx="0" cy="0"/>
        </a:xfrm>
      </p:grpSpPr>
      <p:pic>
        <p:nvPicPr>
          <p:cNvPr id="45061"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611188" y="228600"/>
            <a:ext cx="7599362" cy="914400"/>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sz="half" idx="1"/>
          </p:nvPr>
        </p:nvSpPr>
        <p:spPr>
          <a:xfrm>
            <a:off x="609600" y="1600200"/>
            <a:ext cx="3886200" cy="44196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quarter" idx="2"/>
          </p:nvPr>
        </p:nvSpPr>
        <p:spPr>
          <a:xfrm>
            <a:off x="4648200" y="1600200"/>
            <a:ext cx="3886200" cy="21336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内容占位符 4"/>
          <p:cNvSpPr>
            <a:spLocks noGrp="1"/>
          </p:cNvSpPr>
          <p:nvPr>
            <p:ph sz="quarter" idx="3"/>
          </p:nvPr>
        </p:nvSpPr>
        <p:spPr>
          <a:xfrm>
            <a:off x="4648200" y="3886200"/>
            <a:ext cx="3886200" cy="21336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pic>
        <p:nvPicPr>
          <p:cNvPr id="9221"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096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482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sp>
        <p:nvSpPr>
          <p:cNvPr id="7" name="Text Box 5"/>
          <p:cNvSpPr txBox="1">
            <a:spLocks noChangeArrowheads="1"/>
          </p:cNvSpPr>
          <p:nvPr/>
        </p:nvSpPr>
        <p:spPr bwMode="auto">
          <a:xfrm>
            <a:off x="8316913" y="6308725"/>
            <a:ext cx="762000" cy="366713"/>
          </a:xfrm>
          <a:prstGeom prst="rect">
            <a:avLst/>
          </a:prstGeom>
          <a:noFill/>
          <a:ln>
            <a:noFill/>
          </a:ln>
        </p:spPr>
        <p:txBody>
          <a:bodyPr>
            <a:spAutoFit/>
          </a:bodyPr>
          <a:lstStyle>
            <a:lvl1pPr>
              <a:defRPr sz="3600" b="1">
                <a:solidFill>
                  <a:schemeClr val="tx1"/>
                </a:solidFill>
                <a:latin typeface="Arial" panose="020B0604020202020204" pitchFamily="34" charset="0"/>
                <a:ea typeface="楷体_GB2312" pitchFamily="49" charset="-122"/>
              </a:defRPr>
            </a:lvl1pPr>
            <a:lvl2pPr marL="742950" indent="-285750">
              <a:defRPr sz="3600" b="1">
                <a:solidFill>
                  <a:schemeClr val="tx1"/>
                </a:solidFill>
                <a:latin typeface="Arial" panose="020B0604020202020204" pitchFamily="34" charset="0"/>
                <a:ea typeface="楷体_GB2312" pitchFamily="49" charset="-122"/>
              </a:defRPr>
            </a:lvl2pPr>
            <a:lvl3pPr marL="1143000" indent="-228600">
              <a:defRPr sz="3600" b="1">
                <a:solidFill>
                  <a:schemeClr val="tx1"/>
                </a:solidFill>
                <a:latin typeface="Arial" panose="020B0604020202020204" pitchFamily="34" charset="0"/>
                <a:ea typeface="楷体_GB2312" pitchFamily="49" charset="-122"/>
              </a:defRPr>
            </a:lvl3pPr>
            <a:lvl4pPr marL="1600200" indent="-228600">
              <a:defRPr sz="3600" b="1">
                <a:solidFill>
                  <a:schemeClr val="tx1"/>
                </a:solidFill>
                <a:latin typeface="Arial" panose="020B0604020202020204" pitchFamily="34" charset="0"/>
                <a:ea typeface="楷体_GB2312" pitchFamily="49" charset="-122"/>
              </a:defRPr>
            </a:lvl4pPr>
            <a:lvl5pPr marL="2057400" indent="-228600">
              <a:defRPr sz="36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t>-</a:t>
            </a:r>
            <a:fld id="{0F493F8E-82C1-46E1-A16F-7C812830544A}" type="slidenum">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fld>
            <a:r>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t>-</a:t>
            </a:r>
            <a:endPar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endParaRPr>
          </a:p>
        </p:txBody>
      </p:sp>
      <p:pic>
        <p:nvPicPr>
          <p:cNvPr id="8" name="Picture 5"/>
          <p:cNvPicPr>
            <a:picLocks noChangeAspect="1" noChangeArrowheads="1"/>
          </p:cNvPicPr>
          <p:nvPr/>
        </p:nvPicPr>
        <p:blipFill>
          <a:blip r:embed="rId2">
            <a:duotone>
              <a:schemeClr val="accent3">
                <a:shade val="45000"/>
                <a:satMod val="135000"/>
              </a:schemeClr>
              <a:prstClr val="white"/>
            </a:duotone>
          </a:blip>
          <a:srcRect/>
          <a:stretch>
            <a:fillRect/>
          </a:stretch>
        </p:blipFill>
        <p:spPr bwMode="auto">
          <a:xfrm>
            <a:off x="0" y="4714884"/>
            <a:ext cx="3200387" cy="2143116"/>
          </a:xfrm>
          <a:prstGeom prst="rect">
            <a:avLst/>
          </a:prstGeom>
          <a:noFill/>
        </p:spPr>
      </p:pic>
      <p:pic>
        <p:nvPicPr>
          <p:cNvPr id="9" name="Picture 9"/>
          <p:cNvPicPr>
            <a:picLocks noChangeAspect="1" noChangeArrowheads="1"/>
          </p:cNvPicPr>
          <p:nvPr/>
        </p:nvPicPr>
        <p:blipFill>
          <a:blip r:embed="rId3">
            <a:duotone>
              <a:schemeClr val="accent3">
                <a:shade val="45000"/>
                <a:satMod val="135000"/>
              </a:schemeClr>
              <a:prstClr val="white"/>
            </a:duotone>
          </a:blip>
          <a:srcRect/>
          <a:stretch>
            <a:fillRect/>
          </a:stretch>
        </p:blipFill>
        <p:spPr bwMode="auto">
          <a:xfrm>
            <a:off x="5857916" y="4499544"/>
            <a:ext cx="3286116" cy="2358456"/>
          </a:xfrm>
          <a:prstGeom prst="rect">
            <a:avLst/>
          </a:prstGeom>
          <a:noFill/>
        </p:spPr>
      </p:pic>
      <p:pic>
        <p:nvPicPr>
          <p:cNvPr id="46085" name="Picture 24"/>
          <p:cNvPicPr>
            <a:picLocks noChangeAspect="1"/>
          </p:cNvPicPr>
          <p:nvPr/>
        </p:nvPicPr>
        <p:blipFill>
          <a:blip r:embed="rId4"/>
          <a:srcRect t="6032"/>
          <a:stretch>
            <a:fillRect/>
          </a:stretch>
        </p:blipFill>
        <p:spPr>
          <a:xfrm>
            <a:off x="14288" y="0"/>
            <a:ext cx="5762625" cy="1547813"/>
          </a:xfrm>
          <a:prstGeom prst="rect">
            <a:avLst/>
          </a:prstGeom>
          <a:noFill/>
          <a:ln w="9525">
            <a:noFill/>
          </a:ln>
        </p:spPr>
      </p:pic>
      <p:sp>
        <p:nvSpPr>
          <p:cNvPr id="242690" name="Rectangle 6"/>
          <p:cNvSpPr>
            <a:spLocks noGrp="1" noChangeArrowheads="1"/>
          </p:cNvSpPr>
          <p:nvPr>
            <p:ph type="ctrTitle"/>
          </p:nvPr>
        </p:nvSpPr>
        <p:spPr>
          <a:xfrm>
            <a:off x="395288" y="2133600"/>
            <a:ext cx="8353425" cy="1470025"/>
          </a:xfrm>
        </p:spPr>
        <p:txBody>
          <a:bodyPr/>
          <a:lstStyle>
            <a:lvl1pPr>
              <a:defRPr sz="4800" b="0" smtClean="0"/>
            </a:lvl1pPr>
          </a:lstStyle>
          <a:p>
            <a:pPr fontAlgn="base"/>
            <a:r>
              <a:rPr lang="zh-CN" altLang="en-US" strike="noStrike" noProof="1"/>
              <a:t>单击此处编辑母版标题样式</a:t>
            </a:r>
            <a:endParaRPr lang="zh-CN" altLang="en-US" strike="noStrike" noProof="1"/>
          </a:p>
        </p:txBody>
      </p:sp>
      <p:sp>
        <p:nvSpPr>
          <p:cNvPr id="242691" name="Rectangle 7"/>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smtClean="0"/>
            </a:lvl1pPr>
          </a:lstStyle>
          <a:p>
            <a:pPr fontAlgn="base"/>
            <a:r>
              <a:rPr lang="zh-CN" altLang="en-US" strike="noStrike" noProof="1"/>
              <a:t>单击此处编辑母版副标题样式</a:t>
            </a:r>
            <a:endParaRPr lang="zh-CN" altLang="en-US" strike="noStrike" noProof="1"/>
          </a:p>
        </p:txBody>
      </p:sp>
    </p:spTree>
  </p:cSld>
  <p:clrMapOvr>
    <a:masterClrMapping/>
  </p:clrMapOvr>
  <p:transition>
    <p:zoom/>
  </p:transition>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pic>
        <p:nvPicPr>
          <p:cNvPr id="47109"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1758984" y="228584"/>
            <a:ext cx="7599362" cy="914400"/>
          </a:xfrm>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pic>
        <p:nvPicPr>
          <p:cNvPr id="48133"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Tree>
  </p:cSld>
  <p:clrMapOvr>
    <a:masterClrMapping/>
  </p:clrMapOvr>
  <p:transition>
    <p:zoom/>
  </p:transition>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pic>
        <p:nvPicPr>
          <p:cNvPr id="49157"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096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482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pic>
        <p:nvPicPr>
          <p:cNvPr id="50181"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pic>
        <p:nvPicPr>
          <p:cNvPr id="51205"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transition>
    <p:zoom/>
  </p:transition>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pic>
        <p:nvPicPr>
          <p:cNvPr id="52229"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Tree>
  </p:cSld>
  <p:clrMapOvr>
    <a:masterClrMapping/>
  </p:clrMapOvr>
  <p:transition>
    <p:zoom/>
  </p:transition>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pic>
        <p:nvPicPr>
          <p:cNvPr id="53253"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Tree>
  </p:cSld>
  <p:clrMapOvr>
    <a:masterClrMapping/>
  </p:clrMapOvr>
  <p:transition>
    <p:zoom/>
  </p:transition>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pic>
        <p:nvPicPr>
          <p:cNvPr id="54277"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rgbClr val="C00000"/>
              </a:buClr>
              <a:buSzPct val="90000"/>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Courier New" panose="02070309020205020404" pitchFamily="49" charset="0"/>
              <a:ea typeface="+mn-ea"/>
              <a:cs typeface="幼圆" panose="02010509060101010101" pitchFamily="49" charset="-122"/>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Tree>
  </p:cSld>
  <p:clrMapOvr>
    <a:masterClrMapping/>
  </p:clrMapOvr>
  <p:transition>
    <p:zoom/>
  </p:transition>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pic>
        <p:nvPicPr>
          <p:cNvPr id="55301"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pic>
        <p:nvPicPr>
          <p:cNvPr id="10245"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pic>
        <p:nvPicPr>
          <p:cNvPr id="56325"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竖排标题 1"/>
          <p:cNvSpPr>
            <a:spLocks noGrp="1"/>
          </p:cNvSpPr>
          <p:nvPr>
            <p:ph type="title" orient="vert"/>
          </p:nvPr>
        </p:nvSpPr>
        <p:spPr>
          <a:xfrm>
            <a:off x="6553200" y="228600"/>
            <a:ext cx="1981200" cy="57912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09600" y="228600"/>
            <a:ext cx="5791200" cy="57912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txAndObj" preserve="1">
  <p:cSld name="标题，文本与内容">
    <p:bg>
      <p:bgPr>
        <a:solidFill>
          <a:schemeClr val="bg1"/>
        </a:solidFill>
        <a:effectLst/>
      </p:bgPr>
    </p:bg>
    <p:spTree>
      <p:nvGrpSpPr>
        <p:cNvPr id="1" name=""/>
        <p:cNvGrpSpPr/>
        <p:nvPr/>
      </p:nvGrpSpPr>
      <p:grpSpPr>
        <a:xfrm>
          <a:off x="0" y="0"/>
          <a:ext cx="0" cy="0"/>
          <a:chOff x="0" y="0"/>
          <a:chExt cx="0" cy="0"/>
        </a:xfrm>
      </p:grpSpPr>
      <p:pic>
        <p:nvPicPr>
          <p:cNvPr id="57349"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611188" y="428604"/>
            <a:ext cx="7599362" cy="714396"/>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sz="half" idx="1"/>
          </p:nvPr>
        </p:nvSpPr>
        <p:spPr>
          <a:xfrm>
            <a:off x="609600" y="1600200"/>
            <a:ext cx="3886200" cy="4419600"/>
          </a:xfrm>
        </p:spPr>
        <p:txBody>
          <a:bodyPr/>
          <a:lstStyle>
            <a:lvl1pPr>
              <a:buFont typeface="Wingdings" panose="05000000000000000000" pitchFamily="2" charset="2"/>
              <a:buChar char="n"/>
              <a:defRPr/>
            </a:lvl1pPr>
            <a:lvl2pPr>
              <a:buClr>
                <a:srgbClr val="C00000"/>
              </a:buClr>
              <a:buSzPct val="80000"/>
              <a:buFont typeface="Wingdings" panose="05000000000000000000" pitchFamily="2" charset="2"/>
              <a:buChar char="n"/>
              <a:defRPr/>
            </a:lvl2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48200" y="1600200"/>
            <a:ext cx="3886200" cy="44196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bg>
      <p:bgPr>
        <a:solidFill>
          <a:schemeClr val="bg1"/>
        </a:solidFill>
        <a:effectLst/>
      </p:bgPr>
    </p:bg>
    <p:spTree>
      <p:nvGrpSpPr>
        <p:cNvPr id="1" name=""/>
        <p:cNvGrpSpPr/>
        <p:nvPr/>
      </p:nvGrpSpPr>
      <p:grpSpPr>
        <a:xfrm>
          <a:off x="0" y="0"/>
          <a:ext cx="0" cy="0"/>
          <a:chOff x="0" y="0"/>
          <a:chExt cx="0" cy="0"/>
        </a:xfrm>
      </p:grpSpPr>
      <p:pic>
        <p:nvPicPr>
          <p:cNvPr id="58373"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611188" y="228600"/>
            <a:ext cx="7599362" cy="914400"/>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sz="half" idx="1"/>
          </p:nvPr>
        </p:nvSpPr>
        <p:spPr>
          <a:xfrm>
            <a:off x="609600" y="1600200"/>
            <a:ext cx="3886200" cy="44196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quarter" idx="2"/>
          </p:nvPr>
        </p:nvSpPr>
        <p:spPr>
          <a:xfrm>
            <a:off x="4648200" y="1600200"/>
            <a:ext cx="3886200" cy="21336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内容占位符 4"/>
          <p:cNvSpPr>
            <a:spLocks noGrp="1"/>
          </p:cNvSpPr>
          <p:nvPr>
            <p:ph sz="quarter" idx="3"/>
          </p:nvPr>
        </p:nvSpPr>
        <p:spPr>
          <a:xfrm>
            <a:off x="4648200" y="3886200"/>
            <a:ext cx="3886200" cy="21336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sp>
        <p:nvSpPr>
          <p:cNvPr id="7" name="Text Box 5"/>
          <p:cNvSpPr txBox="1">
            <a:spLocks noChangeArrowheads="1"/>
          </p:cNvSpPr>
          <p:nvPr/>
        </p:nvSpPr>
        <p:spPr bwMode="auto">
          <a:xfrm>
            <a:off x="8316913" y="6308725"/>
            <a:ext cx="762000" cy="366713"/>
          </a:xfrm>
          <a:prstGeom prst="rect">
            <a:avLst/>
          </a:prstGeom>
          <a:noFill/>
          <a:ln>
            <a:noFill/>
          </a:ln>
        </p:spPr>
        <p:txBody>
          <a:bodyPr>
            <a:spAutoFit/>
          </a:bodyPr>
          <a:lstStyle>
            <a:lvl1pPr>
              <a:defRPr sz="3600" b="1">
                <a:solidFill>
                  <a:schemeClr val="tx1"/>
                </a:solidFill>
                <a:latin typeface="Arial" panose="020B0604020202020204" pitchFamily="34" charset="0"/>
                <a:ea typeface="楷体_GB2312" pitchFamily="49" charset="-122"/>
              </a:defRPr>
            </a:lvl1pPr>
            <a:lvl2pPr marL="742950" indent="-285750">
              <a:defRPr sz="3600" b="1">
                <a:solidFill>
                  <a:schemeClr val="tx1"/>
                </a:solidFill>
                <a:latin typeface="Arial" panose="020B0604020202020204" pitchFamily="34" charset="0"/>
                <a:ea typeface="楷体_GB2312" pitchFamily="49" charset="-122"/>
              </a:defRPr>
            </a:lvl2pPr>
            <a:lvl3pPr marL="1143000" indent="-228600">
              <a:defRPr sz="3600" b="1">
                <a:solidFill>
                  <a:schemeClr val="tx1"/>
                </a:solidFill>
                <a:latin typeface="Arial" panose="020B0604020202020204" pitchFamily="34" charset="0"/>
                <a:ea typeface="楷体_GB2312" pitchFamily="49" charset="-122"/>
              </a:defRPr>
            </a:lvl3pPr>
            <a:lvl4pPr marL="1600200" indent="-228600">
              <a:defRPr sz="3600" b="1">
                <a:solidFill>
                  <a:schemeClr val="tx1"/>
                </a:solidFill>
                <a:latin typeface="Arial" panose="020B0604020202020204" pitchFamily="34" charset="0"/>
                <a:ea typeface="楷体_GB2312" pitchFamily="49" charset="-122"/>
              </a:defRPr>
            </a:lvl4pPr>
            <a:lvl5pPr marL="2057400" indent="-228600">
              <a:defRPr sz="36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t>-</a:t>
            </a:r>
            <a:fld id="{0F493F8E-82C1-46E1-A16F-7C812830544A}" type="slidenum">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fld>
            <a:r>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t>-</a:t>
            </a:r>
            <a:endPar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endParaRPr>
          </a:p>
        </p:txBody>
      </p:sp>
      <p:pic>
        <p:nvPicPr>
          <p:cNvPr id="8" name="Picture 5"/>
          <p:cNvPicPr>
            <a:picLocks noChangeAspect="1" noChangeArrowheads="1"/>
          </p:cNvPicPr>
          <p:nvPr/>
        </p:nvPicPr>
        <p:blipFill>
          <a:blip r:embed="rId2">
            <a:duotone>
              <a:schemeClr val="accent3">
                <a:shade val="45000"/>
                <a:satMod val="135000"/>
              </a:schemeClr>
              <a:prstClr val="white"/>
            </a:duotone>
          </a:blip>
          <a:srcRect/>
          <a:stretch>
            <a:fillRect/>
          </a:stretch>
        </p:blipFill>
        <p:spPr bwMode="auto">
          <a:xfrm>
            <a:off x="0" y="4714884"/>
            <a:ext cx="3200387" cy="2143116"/>
          </a:xfrm>
          <a:prstGeom prst="rect">
            <a:avLst/>
          </a:prstGeom>
          <a:noFill/>
        </p:spPr>
      </p:pic>
      <p:pic>
        <p:nvPicPr>
          <p:cNvPr id="9" name="Picture 9"/>
          <p:cNvPicPr>
            <a:picLocks noChangeAspect="1" noChangeArrowheads="1"/>
          </p:cNvPicPr>
          <p:nvPr/>
        </p:nvPicPr>
        <p:blipFill>
          <a:blip r:embed="rId3">
            <a:duotone>
              <a:schemeClr val="accent3">
                <a:shade val="45000"/>
                <a:satMod val="135000"/>
              </a:schemeClr>
              <a:prstClr val="white"/>
            </a:duotone>
          </a:blip>
          <a:srcRect/>
          <a:stretch>
            <a:fillRect/>
          </a:stretch>
        </p:blipFill>
        <p:spPr bwMode="auto">
          <a:xfrm>
            <a:off x="5857916" y="4499544"/>
            <a:ext cx="3286116" cy="2358456"/>
          </a:xfrm>
          <a:prstGeom prst="rect">
            <a:avLst/>
          </a:prstGeom>
          <a:noFill/>
        </p:spPr>
      </p:pic>
      <p:pic>
        <p:nvPicPr>
          <p:cNvPr id="59397" name="Picture 24"/>
          <p:cNvPicPr>
            <a:picLocks noChangeAspect="1"/>
          </p:cNvPicPr>
          <p:nvPr/>
        </p:nvPicPr>
        <p:blipFill>
          <a:blip r:embed="rId4"/>
          <a:srcRect t="6032"/>
          <a:stretch>
            <a:fillRect/>
          </a:stretch>
        </p:blipFill>
        <p:spPr>
          <a:xfrm>
            <a:off x="14288" y="0"/>
            <a:ext cx="5762625" cy="1547813"/>
          </a:xfrm>
          <a:prstGeom prst="rect">
            <a:avLst/>
          </a:prstGeom>
          <a:noFill/>
          <a:ln w="9525">
            <a:noFill/>
          </a:ln>
        </p:spPr>
      </p:pic>
      <p:sp>
        <p:nvSpPr>
          <p:cNvPr id="242690" name="Rectangle 6"/>
          <p:cNvSpPr>
            <a:spLocks noGrp="1" noChangeArrowheads="1"/>
          </p:cNvSpPr>
          <p:nvPr>
            <p:ph type="ctrTitle"/>
          </p:nvPr>
        </p:nvSpPr>
        <p:spPr>
          <a:xfrm>
            <a:off x="395288" y="2133600"/>
            <a:ext cx="8353425" cy="1470025"/>
          </a:xfrm>
        </p:spPr>
        <p:txBody>
          <a:bodyPr/>
          <a:lstStyle>
            <a:lvl1pPr>
              <a:defRPr sz="4800" b="0" smtClean="0"/>
            </a:lvl1pPr>
          </a:lstStyle>
          <a:p>
            <a:pPr fontAlgn="base"/>
            <a:r>
              <a:rPr lang="zh-CN" altLang="en-US" strike="noStrike" noProof="1"/>
              <a:t>单击此处编辑母版标题样式</a:t>
            </a:r>
            <a:endParaRPr lang="zh-CN" altLang="en-US" strike="noStrike" noProof="1"/>
          </a:p>
        </p:txBody>
      </p:sp>
      <p:sp>
        <p:nvSpPr>
          <p:cNvPr id="242691" name="Rectangle 7"/>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smtClean="0"/>
            </a:lvl1pPr>
          </a:lstStyle>
          <a:p>
            <a:pPr fontAlgn="base"/>
            <a:r>
              <a:rPr lang="zh-CN" altLang="en-US" strike="noStrike" noProof="1"/>
              <a:t>单击此处编辑母版副标题样式</a:t>
            </a:r>
            <a:endParaRPr lang="zh-CN" altLang="en-US" strike="noStrike" noProof="1"/>
          </a:p>
        </p:txBody>
      </p:sp>
    </p:spTree>
  </p:cSld>
  <p:clrMapOvr>
    <a:masterClrMapping/>
  </p:clrMapOvr>
  <p:transition>
    <p:zoom/>
  </p:transition>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pic>
        <p:nvPicPr>
          <p:cNvPr id="60421"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1758984" y="228584"/>
            <a:ext cx="7599362" cy="914400"/>
          </a:xfrm>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pic>
        <p:nvPicPr>
          <p:cNvPr id="61445"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Tree>
  </p:cSld>
  <p:clrMapOvr>
    <a:masterClrMapping/>
  </p:clrMapOvr>
  <p:transition>
    <p:zoom/>
  </p:transition>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pic>
        <p:nvPicPr>
          <p:cNvPr id="62469"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096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482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pic>
        <p:nvPicPr>
          <p:cNvPr id="63493"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pic>
        <p:nvPicPr>
          <p:cNvPr id="64517"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transition>
    <p:zoom/>
  </p:transition>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pic>
        <p:nvPicPr>
          <p:cNvPr id="65541"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Tree>
  </p:cSld>
  <p:clrMapOvr>
    <a:masterClrMapping/>
  </p:clrMapOvr>
  <p:transition>
    <p:zoom/>
  </p:transition>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pic>
        <p:nvPicPr>
          <p:cNvPr id="11269"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transition>
    <p:zoom/>
  </p:transition>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pic>
        <p:nvPicPr>
          <p:cNvPr id="66565"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Tree>
  </p:cSld>
  <p:clrMapOvr>
    <a:masterClrMapping/>
  </p:clrMapOvr>
  <p:transition>
    <p:zoom/>
  </p:transition>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pic>
        <p:nvPicPr>
          <p:cNvPr id="67589"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rgbClr val="C00000"/>
              </a:buClr>
              <a:buSzPct val="90000"/>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Courier New" panose="02070309020205020404" pitchFamily="49" charset="0"/>
              <a:ea typeface="+mn-ea"/>
              <a:cs typeface="幼圆" panose="02010509060101010101" pitchFamily="49" charset="-122"/>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Tree>
  </p:cSld>
  <p:clrMapOvr>
    <a:masterClrMapping/>
  </p:clrMapOvr>
  <p:transition>
    <p:zoom/>
  </p:transition>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pic>
        <p:nvPicPr>
          <p:cNvPr id="68613"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pic>
        <p:nvPicPr>
          <p:cNvPr id="69637"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竖排标题 1"/>
          <p:cNvSpPr>
            <a:spLocks noGrp="1"/>
          </p:cNvSpPr>
          <p:nvPr>
            <p:ph type="title" orient="vert"/>
          </p:nvPr>
        </p:nvSpPr>
        <p:spPr>
          <a:xfrm>
            <a:off x="6553200" y="228600"/>
            <a:ext cx="1981200" cy="57912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09600" y="228600"/>
            <a:ext cx="5791200" cy="57912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txAndObj" preserve="1">
  <p:cSld name="标题，文本与内容">
    <p:bg>
      <p:bgPr>
        <a:solidFill>
          <a:schemeClr val="bg1"/>
        </a:solidFill>
        <a:effectLst/>
      </p:bgPr>
    </p:bg>
    <p:spTree>
      <p:nvGrpSpPr>
        <p:cNvPr id="1" name=""/>
        <p:cNvGrpSpPr/>
        <p:nvPr/>
      </p:nvGrpSpPr>
      <p:grpSpPr>
        <a:xfrm>
          <a:off x="0" y="0"/>
          <a:ext cx="0" cy="0"/>
          <a:chOff x="0" y="0"/>
          <a:chExt cx="0" cy="0"/>
        </a:xfrm>
      </p:grpSpPr>
      <p:pic>
        <p:nvPicPr>
          <p:cNvPr id="70661"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611188" y="428604"/>
            <a:ext cx="7599362" cy="714396"/>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sz="half" idx="1"/>
          </p:nvPr>
        </p:nvSpPr>
        <p:spPr>
          <a:xfrm>
            <a:off x="609600" y="1600200"/>
            <a:ext cx="3886200" cy="4419600"/>
          </a:xfrm>
        </p:spPr>
        <p:txBody>
          <a:bodyPr/>
          <a:lstStyle>
            <a:lvl1pPr>
              <a:buFont typeface="Wingdings" panose="05000000000000000000" pitchFamily="2" charset="2"/>
              <a:buChar char="n"/>
              <a:defRPr/>
            </a:lvl1pPr>
            <a:lvl2pPr>
              <a:buClr>
                <a:srgbClr val="C00000"/>
              </a:buClr>
              <a:buSzPct val="80000"/>
              <a:buFont typeface="Wingdings" panose="05000000000000000000" pitchFamily="2" charset="2"/>
              <a:buChar char="n"/>
              <a:defRPr/>
            </a:lvl2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48200" y="1600200"/>
            <a:ext cx="3886200" cy="44196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bg>
      <p:bgPr>
        <a:solidFill>
          <a:schemeClr val="bg1"/>
        </a:solidFill>
        <a:effectLst/>
      </p:bgPr>
    </p:bg>
    <p:spTree>
      <p:nvGrpSpPr>
        <p:cNvPr id="1" name=""/>
        <p:cNvGrpSpPr/>
        <p:nvPr/>
      </p:nvGrpSpPr>
      <p:grpSpPr>
        <a:xfrm>
          <a:off x="0" y="0"/>
          <a:ext cx="0" cy="0"/>
          <a:chOff x="0" y="0"/>
          <a:chExt cx="0" cy="0"/>
        </a:xfrm>
      </p:grpSpPr>
      <p:pic>
        <p:nvPicPr>
          <p:cNvPr id="71685"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611188" y="228600"/>
            <a:ext cx="7599362" cy="914400"/>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sz="half" idx="1"/>
          </p:nvPr>
        </p:nvSpPr>
        <p:spPr>
          <a:xfrm>
            <a:off x="609600" y="1600200"/>
            <a:ext cx="3886200" cy="44196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quarter" idx="2"/>
          </p:nvPr>
        </p:nvSpPr>
        <p:spPr>
          <a:xfrm>
            <a:off x="4648200" y="1600200"/>
            <a:ext cx="3886200" cy="21336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内容占位符 4"/>
          <p:cNvSpPr>
            <a:spLocks noGrp="1"/>
          </p:cNvSpPr>
          <p:nvPr>
            <p:ph sz="quarter" idx="3"/>
          </p:nvPr>
        </p:nvSpPr>
        <p:spPr>
          <a:xfrm>
            <a:off x="4648200" y="3886200"/>
            <a:ext cx="3886200" cy="21336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sp>
        <p:nvSpPr>
          <p:cNvPr id="7" name="Text Box 5"/>
          <p:cNvSpPr txBox="1">
            <a:spLocks noChangeArrowheads="1"/>
          </p:cNvSpPr>
          <p:nvPr/>
        </p:nvSpPr>
        <p:spPr bwMode="auto">
          <a:xfrm>
            <a:off x="8316913" y="6308725"/>
            <a:ext cx="762000" cy="366713"/>
          </a:xfrm>
          <a:prstGeom prst="rect">
            <a:avLst/>
          </a:prstGeom>
          <a:noFill/>
          <a:ln>
            <a:noFill/>
          </a:ln>
        </p:spPr>
        <p:txBody>
          <a:bodyPr>
            <a:spAutoFit/>
          </a:bodyPr>
          <a:lstStyle>
            <a:lvl1pPr>
              <a:defRPr sz="3600" b="1">
                <a:solidFill>
                  <a:schemeClr val="tx1"/>
                </a:solidFill>
                <a:latin typeface="Arial" panose="020B0604020202020204" pitchFamily="34" charset="0"/>
                <a:ea typeface="楷体_GB2312" pitchFamily="49" charset="-122"/>
              </a:defRPr>
            </a:lvl1pPr>
            <a:lvl2pPr marL="742950" indent="-285750">
              <a:defRPr sz="3600" b="1">
                <a:solidFill>
                  <a:schemeClr val="tx1"/>
                </a:solidFill>
                <a:latin typeface="Arial" panose="020B0604020202020204" pitchFamily="34" charset="0"/>
                <a:ea typeface="楷体_GB2312" pitchFamily="49" charset="-122"/>
              </a:defRPr>
            </a:lvl2pPr>
            <a:lvl3pPr marL="1143000" indent="-228600">
              <a:defRPr sz="3600" b="1">
                <a:solidFill>
                  <a:schemeClr val="tx1"/>
                </a:solidFill>
                <a:latin typeface="Arial" panose="020B0604020202020204" pitchFamily="34" charset="0"/>
                <a:ea typeface="楷体_GB2312" pitchFamily="49" charset="-122"/>
              </a:defRPr>
            </a:lvl3pPr>
            <a:lvl4pPr marL="1600200" indent="-228600">
              <a:defRPr sz="3600" b="1">
                <a:solidFill>
                  <a:schemeClr val="tx1"/>
                </a:solidFill>
                <a:latin typeface="Arial" panose="020B0604020202020204" pitchFamily="34" charset="0"/>
                <a:ea typeface="楷体_GB2312" pitchFamily="49" charset="-122"/>
              </a:defRPr>
            </a:lvl4pPr>
            <a:lvl5pPr marL="2057400" indent="-228600">
              <a:defRPr sz="36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t>-</a:t>
            </a:r>
            <a:fld id="{0F493F8E-82C1-46E1-A16F-7C812830544A}" type="slidenum">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fld>
            <a:r>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t>-</a:t>
            </a:r>
            <a:endPar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endParaRPr>
          </a:p>
        </p:txBody>
      </p:sp>
      <p:pic>
        <p:nvPicPr>
          <p:cNvPr id="8" name="Picture 5"/>
          <p:cNvPicPr>
            <a:picLocks noChangeAspect="1" noChangeArrowheads="1"/>
          </p:cNvPicPr>
          <p:nvPr/>
        </p:nvPicPr>
        <p:blipFill>
          <a:blip r:embed="rId2">
            <a:duotone>
              <a:schemeClr val="accent3">
                <a:shade val="45000"/>
                <a:satMod val="135000"/>
              </a:schemeClr>
              <a:prstClr val="white"/>
            </a:duotone>
          </a:blip>
          <a:srcRect/>
          <a:stretch>
            <a:fillRect/>
          </a:stretch>
        </p:blipFill>
        <p:spPr bwMode="auto">
          <a:xfrm>
            <a:off x="0" y="4714884"/>
            <a:ext cx="3200387" cy="2143116"/>
          </a:xfrm>
          <a:prstGeom prst="rect">
            <a:avLst/>
          </a:prstGeom>
          <a:noFill/>
        </p:spPr>
      </p:pic>
      <p:pic>
        <p:nvPicPr>
          <p:cNvPr id="9" name="Picture 9"/>
          <p:cNvPicPr>
            <a:picLocks noChangeAspect="1" noChangeArrowheads="1"/>
          </p:cNvPicPr>
          <p:nvPr/>
        </p:nvPicPr>
        <p:blipFill>
          <a:blip r:embed="rId3">
            <a:duotone>
              <a:schemeClr val="accent3">
                <a:shade val="45000"/>
                <a:satMod val="135000"/>
              </a:schemeClr>
              <a:prstClr val="white"/>
            </a:duotone>
          </a:blip>
          <a:srcRect/>
          <a:stretch>
            <a:fillRect/>
          </a:stretch>
        </p:blipFill>
        <p:spPr bwMode="auto">
          <a:xfrm>
            <a:off x="5857916" y="4499544"/>
            <a:ext cx="3286116" cy="2358456"/>
          </a:xfrm>
          <a:prstGeom prst="rect">
            <a:avLst/>
          </a:prstGeom>
          <a:noFill/>
        </p:spPr>
      </p:pic>
      <p:pic>
        <p:nvPicPr>
          <p:cNvPr id="6149" name="Picture 24"/>
          <p:cNvPicPr>
            <a:picLocks noChangeAspect="1"/>
          </p:cNvPicPr>
          <p:nvPr/>
        </p:nvPicPr>
        <p:blipFill>
          <a:blip r:embed="rId4"/>
          <a:srcRect t="6032"/>
          <a:stretch>
            <a:fillRect/>
          </a:stretch>
        </p:blipFill>
        <p:spPr>
          <a:xfrm>
            <a:off x="14288" y="0"/>
            <a:ext cx="5762625" cy="1547813"/>
          </a:xfrm>
          <a:prstGeom prst="rect">
            <a:avLst/>
          </a:prstGeom>
          <a:noFill/>
          <a:ln w="9525">
            <a:noFill/>
          </a:ln>
        </p:spPr>
      </p:pic>
      <p:sp>
        <p:nvSpPr>
          <p:cNvPr id="242690" name="Rectangle 6"/>
          <p:cNvSpPr>
            <a:spLocks noGrp="1" noChangeArrowheads="1"/>
          </p:cNvSpPr>
          <p:nvPr>
            <p:ph type="ctrTitle"/>
          </p:nvPr>
        </p:nvSpPr>
        <p:spPr>
          <a:xfrm>
            <a:off x="395288" y="2133600"/>
            <a:ext cx="8353425" cy="1470025"/>
          </a:xfrm>
        </p:spPr>
        <p:txBody>
          <a:bodyPr/>
          <a:lstStyle>
            <a:lvl1pPr>
              <a:defRPr sz="4800" b="0" smtClean="0"/>
            </a:lvl1pPr>
          </a:lstStyle>
          <a:p>
            <a:pPr fontAlgn="base"/>
            <a:r>
              <a:rPr lang="zh-CN" altLang="en-US" strike="noStrike" noProof="1"/>
              <a:t>单击此处编辑母版标题样式</a:t>
            </a:r>
            <a:endParaRPr lang="zh-CN" altLang="en-US" strike="noStrike" noProof="1"/>
          </a:p>
        </p:txBody>
      </p:sp>
      <p:sp>
        <p:nvSpPr>
          <p:cNvPr id="242691" name="Rectangle 7"/>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smtClean="0"/>
            </a:lvl1pPr>
          </a:lstStyle>
          <a:p>
            <a:pPr fontAlgn="base"/>
            <a:r>
              <a:rPr lang="zh-CN" altLang="en-US" strike="noStrike" noProof="1"/>
              <a:t>单击此处编辑母版副标题样式</a:t>
            </a:r>
            <a:endParaRPr lang="zh-CN" altLang="en-US" strike="noStrike" noProof="1"/>
          </a:p>
        </p:txBody>
      </p:sp>
    </p:spTree>
  </p:cSld>
  <p:clrMapOvr>
    <a:masterClrMapping/>
  </p:clrMapOvr>
  <p:transition>
    <p:zoom/>
  </p:transition>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pic>
        <p:nvPicPr>
          <p:cNvPr id="7173"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1758984" y="228584"/>
            <a:ext cx="7599362" cy="914400"/>
          </a:xfrm>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pic>
        <p:nvPicPr>
          <p:cNvPr id="8197"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Tree>
  </p:cSld>
  <p:clrMapOvr>
    <a:masterClrMapping/>
  </p:clrMapOvr>
  <p:transition>
    <p:zoom/>
  </p:transition>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pic>
        <p:nvPicPr>
          <p:cNvPr id="9221"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096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482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pic>
        <p:nvPicPr>
          <p:cNvPr id="12293"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Tree>
  </p:cSld>
  <p:clrMapOvr>
    <a:masterClrMapping/>
  </p:clrMapOvr>
  <p:transition>
    <p:zoom/>
  </p:transition>
  <p:hf sldNum="0"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pic>
        <p:nvPicPr>
          <p:cNvPr id="10245"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pic>
        <p:nvPicPr>
          <p:cNvPr id="11269"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transition>
    <p:zoom/>
  </p:transition>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pic>
        <p:nvPicPr>
          <p:cNvPr id="12293"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Tree>
  </p:cSld>
  <p:clrMapOvr>
    <a:masterClrMapping/>
  </p:clrMapOvr>
  <p:transition>
    <p:zoom/>
  </p:transition>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pic>
        <p:nvPicPr>
          <p:cNvPr id="13317"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Tree>
  </p:cSld>
  <p:clrMapOvr>
    <a:masterClrMapping/>
  </p:clrMapOvr>
  <p:transition>
    <p:zoom/>
  </p:transition>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pic>
        <p:nvPicPr>
          <p:cNvPr id="14341"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rgbClr val="C00000"/>
              </a:buClr>
              <a:buSzPct val="90000"/>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Courier New" panose="02070309020205020404" pitchFamily="49" charset="0"/>
              <a:ea typeface="+mn-ea"/>
              <a:cs typeface="幼圆" panose="02010509060101010101" pitchFamily="49" charset="-122"/>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Tree>
  </p:cSld>
  <p:clrMapOvr>
    <a:masterClrMapping/>
  </p:clrMapOvr>
  <p:transition>
    <p:zoom/>
  </p:transition>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pic>
        <p:nvPicPr>
          <p:cNvPr id="15365"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pic>
        <p:nvPicPr>
          <p:cNvPr id="16389"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竖排标题 1"/>
          <p:cNvSpPr>
            <a:spLocks noGrp="1"/>
          </p:cNvSpPr>
          <p:nvPr>
            <p:ph type="title" orient="vert"/>
          </p:nvPr>
        </p:nvSpPr>
        <p:spPr>
          <a:xfrm>
            <a:off x="6553200" y="228600"/>
            <a:ext cx="1981200" cy="57912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09600" y="228600"/>
            <a:ext cx="5791200" cy="57912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type="txAndObj" preserve="1">
  <p:cSld name="标题，文本与内容">
    <p:bg>
      <p:bgPr>
        <a:solidFill>
          <a:schemeClr val="bg1"/>
        </a:solidFill>
        <a:effectLst/>
      </p:bgPr>
    </p:bg>
    <p:spTree>
      <p:nvGrpSpPr>
        <p:cNvPr id="1" name=""/>
        <p:cNvGrpSpPr/>
        <p:nvPr/>
      </p:nvGrpSpPr>
      <p:grpSpPr>
        <a:xfrm>
          <a:off x="0" y="0"/>
          <a:ext cx="0" cy="0"/>
          <a:chOff x="0" y="0"/>
          <a:chExt cx="0" cy="0"/>
        </a:xfrm>
      </p:grpSpPr>
      <p:pic>
        <p:nvPicPr>
          <p:cNvPr id="17413"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611188" y="428604"/>
            <a:ext cx="7599362" cy="714396"/>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sz="half" idx="1"/>
          </p:nvPr>
        </p:nvSpPr>
        <p:spPr>
          <a:xfrm>
            <a:off x="609600" y="1600200"/>
            <a:ext cx="3886200" cy="4419600"/>
          </a:xfrm>
        </p:spPr>
        <p:txBody>
          <a:bodyPr/>
          <a:lstStyle>
            <a:lvl1pPr>
              <a:buFont typeface="Wingdings" panose="05000000000000000000" pitchFamily="2" charset="2"/>
              <a:buChar char="n"/>
              <a:defRPr/>
            </a:lvl1pPr>
            <a:lvl2pPr>
              <a:buClr>
                <a:srgbClr val="C00000"/>
              </a:buClr>
              <a:buSzPct val="80000"/>
              <a:buFont typeface="Wingdings" panose="05000000000000000000" pitchFamily="2" charset="2"/>
              <a:buChar char="n"/>
              <a:defRPr/>
            </a:lvl2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48200" y="1600200"/>
            <a:ext cx="3886200" cy="44196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bg>
      <p:bgPr>
        <a:solidFill>
          <a:schemeClr val="bg1"/>
        </a:solidFill>
        <a:effectLst/>
      </p:bgPr>
    </p:bg>
    <p:spTree>
      <p:nvGrpSpPr>
        <p:cNvPr id="1" name=""/>
        <p:cNvGrpSpPr/>
        <p:nvPr/>
      </p:nvGrpSpPr>
      <p:grpSpPr>
        <a:xfrm>
          <a:off x="0" y="0"/>
          <a:ext cx="0" cy="0"/>
          <a:chOff x="0" y="0"/>
          <a:chExt cx="0" cy="0"/>
        </a:xfrm>
      </p:grpSpPr>
      <p:pic>
        <p:nvPicPr>
          <p:cNvPr id="18437"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611188" y="228600"/>
            <a:ext cx="7599362" cy="914400"/>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sz="half" idx="1"/>
          </p:nvPr>
        </p:nvSpPr>
        <p:spPr>
          <a:xfrm>
            <a:off x="609600" y="1600200"/>
            <a:ext cx="3886200" cy="44196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quarter" idx="2"/>
          </p:nvPr>
        </p:nvSpPr>
        <p:spPr>
          <a:xfrm>
            <a:off x="4648200" y="1600200"/>
            <a:ext cx="3886200" cy="21336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内容占位符 4"/>
          <p:cNvSpPr>
            <a:spLocks noGrp="1"/>
          </p:cNvSpPr>
          <p:nvPr>
            <p:ph sz="quarter" idx="3"/>
          </p:nvPr>
        </p:nvSpPr>
        <p:spPr>
          <a:xfrm>
            <a:off x="4648200" y="3886200"/>
            <a:ext cx="3886200" cy="21336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pic>
        <p:nvPicPr>
          <p:cNvPr id="13317"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Tree>
  </p:cSld>
  <p:clrMapOvr>
    <a:masterClrMapping/>
  </p:clrMapOvr>
  <p:transition>
    <p:zoom/>
  </p:transition>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pic>
        <p:nvPicPr>
          <p:cNvPr id="14341"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rgbClr val="C00000"/>
              </a:buClr>
              <a:buSzPct val="90000"/>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Courier New" panose="02070309020205020404" pitchFamily="49" charset="0"/>
              <a:ea typeface="+mn-ea"/>
              <a:cs typeface="幼圆" panose="02010509060101010101" pitchFamily="49" charset="-122"/>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Tree>
  </p:cSld>
  <p:clrMapOvr>
    <a:masterClrMapping/>
  </p:clrMapOvr>
  <p:transition>
    <p:zoom/>
  </p:transition>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4.jpe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5" Type="http://schemas.openxmlformats.org/officeDocument/2006/relationships/theme" Target="../theme/theme2.xml"/><Relationship Id="rId14" Type="http://schemas.openxmlformats.org/officeDocument/2006/relationships/image" Target="../media/image4.jpeg"/><Relationship Id="rId13" Type="http://schemas.openxmlformats.org/officeDocument/2006/relationships/slideLayout" Target="../slideLayouts/slideLayout26.xml"/><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5.xml"/><Relationship Id="rId8" Type="http://schemas.openxmlformats.org/officeDocument/2006/relationships/slideLayout" Target="../slideLayouts/slideLayout34.xml"/><Relationship Id="rId7" Type="http://schemas.openxmlformats.org/officeDocument/2006/relationships/slideLayout" Target="../slideLayouts/slideLayout33.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 Id="rId3" Type="http://schemas.openxmlformats.org/officeDocument/2006/relationships/slideLayout" Target="../slideLayouts/slideLayout29.xml"/><Relationship Id="rId2" Type="http://schemas.openxmlformats.org/officeDocument/2006/relationships/slideLayout" Target="../slideLayouts/slideLayout28.xml"/><Relationship Id="rId15" Type="http://schemas.openxmlformats.org/officeDocument/2006/relationships/theme" Target="../theme/theme3.xml"/><Relationship Id="rId14" Type="http://schemas.openxmlformats.org/officeDocument/2006/relationships/image" Target="../media/image4.jpeg"/><Relationship Id="rId13" Type="http://schemas.openxmlformats.org/officeDocument/2006/relationships/slideLayout" Target="../slideLayouts/slideLayout39.xml"/><Relationship Id="rId12" Type="http://schemas.openxmlformats.org/officeDocument/2006/relationships/slideLayout" Target="../slideLayouts/slideLayout38.xml"/><Relationship Id="rId11" Type="http://schemas.openxmlformats.org/officeDocument/2006/relationships/slideLayout" Target="../slideLayouts/slideLayout37.xml"/><Relationship Id="rId10" Type="http://schemas.openxmlformats.org/officeDocument/2006/relationships/slideLayout" Target="../slideLayouts/slideLayout36.xml"/><Relationship Id="rId1"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8.xml"/><Relationship Id="rId8" Type="http://schemas.openxmlformats.org/officeDocument/2006/relationships/slideLayout" Target="../slideLayouts/slideLayout47.xml"/><Relationship Id="rId7" Type="http://schemas.openxmlformats.org/officeDocument/2006/relationships/slideLayout" Target="../slideLayouts/slideLayout46.xml"/><Relationship Id="rId6" Type="http://schemas.openxmlformats.org/officeDocument/2006/relationships/slideLayout" Target="../slideLayouts/slideLayout45.xml"/><Relationship Id="rId5" Type="http://schemas.openxmlformats.org/officeDocument/2006/relationships/slideLayout" Target="../slideLayouts/slideLayout44.xml"/><Relationship Id="rId4" Type="http://schemas.openxmlformats.org/officeDocument/2006/relationships/slideLayout" Target="../slideLayouts/slideLayout43.xml"/><Relationship Id="rId3" Type="http://schemas.openxmlformats.org/officeDocument/2006/relationships/slideLayout" Target="../slideLayouts/slideLayout42.xml"/><Relationship Id="rId2" Type="http://schemas.openxmlformats.org/officeDocument/2006/relationships/slideLayout" Target="../slideLayouts/slideLayout41.xml"/><Relationship Id="rId15" Type="http://schemas.openxmlformats.org/officeDocument/2006/relationships/theme" Target="../theme/theme4.xml"/><Relationship Id="rId14" Type="http://schemas.openxmlformats.org/officeDocument/2006/relationships/image" Target="../media/image4.jpeg"/><Relationship Id="rId13" Type="http://schemas.openxmlformats.org/officeDocument/2006/relationships/slideLayout" Target="../slideLayouts/slideLayout52.xml"/><Relationship Id="rId12" Type="http://schemas.openxmlformats.org/officeDocument/2006/relationships/slideLayout" Target="../slideLayouts/slideLayout51.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61.xml"/><Relationship Id="rId8" Type="http://schemas.openxmlformats.org/officeDocument/2006/relationships/slideLayout" Target="../slideLayouts/slideLayout60.xml"/><Relationship Id="rId7" Type="http://schemas.openxmlformats.org/officeDocument/2006/relationships/slideLayout" Target="../slideLayouts/slideLayout59.xml"/><Relationship Id="rId6" Type="http://schemas.openxmlformats.org/officeDocument/2006/relationships/slideLayout" Target="../slideLayouts/slideLayout58.xml"/><Relationship Id="rId5" Type="http://schemas.openxmlformats.org/officeDocument/2006/relationships/slideLayout" Target="../slideLayouts/slideLayout57.xml"/><Relationship Id="rId4" Type="http://schemas.openxmlformats.org/officeDocument/2006/relationships/slideLayout" Target="../slideLayouts/slideLayout56.xml"/><Relationship Id="rId3" Type="http://schemas.openxmlformats.org/officeDocument/2006/relationships/slideLayout" Target="../slideLayouts/slideLayout55.xml"/><Relationship Id="rId2" Type="http://schemas.openxmlformats.org/officeDocument/2006/relationships/slideLayout" Target="../slideLayouts/slideLayout54.xml"/><Relationship Id="rId15" Type="http://schemas.openxmlformats.org/officeDocument/2006/relationships/theme" Target="../theme/theme5.xml"/><Relationship Id="rId14" Type="http://schemas.openxmlformats.org/officeDocument/2006/relationships/image" Target="../media/image4.jpeg"/><Relationship Id="rId13" Type="http://schemas.openxmlformats.org/officeDocument/2006/relationships/slideLayout" Target="../slideLayouts/slideLayout65.xml"/><Relationship Id="rId12" Type="http://schemas.openxmlformats.org/officeDocument/2006/relationships/slideLayout" Target="../slideLayouts/slideLayout64.xml"/><Relationship Id="rId11" Type="http://schemas.openxmlformats.org/officeDocument/2006/relationships/slideLayout" Target="../slideLayouts/slideLayout63.xml"/><Relationship Id="rId10" Type="http://schemas.openxmlformats.org/officeDocument/2006/relationships/slideLayout" Target="../slideLayouts/slideLayout62.xml"/><Relationship Id="rId1"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74.xml"/><Relationship Id="rId8" Type="http://schemas.openxmlformats.org/officeDocument/2006/relationships/slideLayout" Target="../slideLayouts/slideLayout73.xml"/><Relationship Id="rId7" Type="http://schemas.openxmlformats.org/officeDocument/2006/relationships/slideLayout" Target="../slideLayouts/slideLayout72.xml"/><Relationship Id="rId6" Type="http://schemas.openxmlformats.org/officeDocument/2006/relationships/slideLayout" Target="../slideLayouts/slideLayout71.xml"/><Relationship Id="rId5" Type="http://schemas.openxmlformats.org/officeDocument/2006/relationships/slideLayout" Target="../slideLayouts/slideLayout70.xml"/><Relationship Id="rId4" Type="http://schemas.openxmlformats.org/officeDocument/2006/relationships/slideLayout" Target="../slideLayouts/slideLayout69.xml"/><Relationship Id="rId3" Type="http://schemas.openxmlformats.org/officeDocument/2006/relationships/slideLayout" Target="../slideLayouts/slideLayout68.xml"/><Relationship Id="rId2" Type="http://schemas.openxmlformats.org/officeDocument/2006/relationships/slideLayout" Target="../slideLayouts/slideLayout67.xml"/><Relationship Id="rId15" Type="http://schemas.openxmlformats.org/officeDocument/2006/relationships/theme" Target="../theme/theme6.xml"/><Relationship Id="rId14" Type="http://schemas.openxmlformats.org/officeDocument/2006/relationships/image" Target="../media/image4.jpeg"/><Relationship Id="rId13" Type="http://schemas.openxmlformats.org/officeDocument/2006/relationships/slideLayout" Target="../slideLayouts/slideLayout78.xml"/><Relationship Id="rId12" Type="http://schemas.openxmlformats.org/officeDocument/2006/relationships/slideLayout" Target="../slideLayouts/slideLayout77.xml"/><Relationship Id="rId11" Type="http://schemas.openxmlformats.org/officeDocument/2006/relationships/slideLayout" Target="../slideLayouts/slideLayout76.xml"/><Relationship Id="rId10" Type="http://schemas.openxmlformats.org/officeDocument/2006/relationships/slideLayout" Target="../slideLayouts/slideLayout75.xml"/><Relationship Id="rId1"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1026" name="Rectangle 6"/>
          <p:cNvSpPr>
            <a:spLocks noGrp="1" noChangeArrowheads="1"/>
          </p:cNvSpPr>
          <p:nvPr>
            <p:ph type="title"/>
          </p:nvPr>
        </p:nvSpPr>
        <p:spPr bwMode="auto">
          <a:xfrm>
            <a:off x="1042988" y="188913"/>
            <a:ext cx="7058025" cy="719138"/>
          </a:xfrm>
          <a:prstGeom prst="rect">
            <a:avLst/>
          </a:prstGeom>
          <a:noFill/>
          <a:ln w="9525">
            <a:noFill/>
            <a:miter lim="800000"/>
          </a:ln>
        </p:spPr>
        <p:txBody>
          <a:bodyPr vert="horz" wrap="square" lIns="91440" tIns="45720" rIns="91440" bIns="45720" numCol="1" anchor="ctr" anchorCtr="0" compatLnSpc="1"/>
          <a:lstStyle/>
          <a:p>
            <a:pPr lvl="0" fontAlgn="base"/>
            <a:r>
              <a:rPr lang="zh-CN" altLang="en-US" strike="noStrike" noProof="1"/>
              <a:t>单击此处编辑母版标题样式</a:t>
            </a:r>
            <a:endParaRPr lang="zh-CN" altLang="en-US" strike="noStrike" noProof="1"/>
          </a:p>
        </p:txBody>
      </p:sp>
      <p:sp>
        <p:nvSpPr>
          <p:cNvPr id="1027" name="Rectangle 7"/>
          <p:cNvSpPr>
            <a:spLocks noGrp="1"/>
          </p:cNvSpPr>
          <p:nvPr>
            <p:ph type="body"/>
          </p:nvPr>
        </p:nvSpPr>
        <p:spPr>
          <a:xfrm>
            <a:off x="611188" y="1196975"/>
            <a:ext cx="7924800" cy="4968875"/>
          </a:xfrm>
          <a:prstGeom prst="rect">
            <a:avLst/>
          </a:prstGeom>
          <a:noFill/>
          <a:ln w="9525">
            <a:noFill/>
          </a:ln>
        </p:spPr>
        <p:txBody>
          <a:bodyPr anchor="t"/>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1028" name="Line 12"/>
          <p:cNvSpPr/>
          <p:nvPr/>
        </p:nvSpPr>
        <p:spPr>
          <a:xfrm>
            <a:off x="250825" y="1052513"/>
            <a:ext cx="8610600" cy="0"/>
          </a:xfrm>
          <a:prstGeom prst="line">
            <a:avLst/>
          </a:prstGeom>
          <a:ln w="76200" cap="flat" cmpd="sng">
            <a:solidFill>
              <a:srgbClr val="800080"/>
            </a:solidFill>
            <a:prstDash val="solid"/>
            <a:miter/>
            <a:headEnd type="none" w="med" len="med"/>
            <a:tailEnd type="none" w="med" len="med"/>
          </a:ln>
        </p:spPr>
      </p:sp>
      <p:sp>
        <p:nvSpPr>
          <p:cNvPr id="1029" name="Text Box 5"/>
          <p:cNvSpPr txBox="1">
            <a:spLocks noChangeArrowheads="1"/>
          </p:cNvSpPr>
          <p:nvPr/>
        </p:nvSpPr>
        <p:spPr bwMode="auto">
          <a:xfrm>
            <a:off x="8316913" y="6308725"/>
            <a:ext cx="762000" cy="366713"/>
          </a:xfrm>
          <a:prstGeom prst="rect">
            <a:avLst/>
          </a:prstGeom>
          <a:noFill/>
          <a:ln>
            <a:noFill/>
          </a:ln>
        </p:spPr>
        <p:txBody>
          <a:bodyPr>
            <a:spAutoFit/>
          </a:bodyPr>
          <a:lstStyle>
            <a:lvl1pPr>
              <a:defRPr sz="3600" b="1">
                <a:solidFill>
                  <a:schemeClr val="tx1"/>
                </a:solidFill>
                <a:latin typeface="Arial" panose="020B0604020202020204" pitchFamily="34" charset="0"/>
                <a:ea typeface="楷体_GB2312" pitchFamily="49" charset="-122"/>
              </a:defRPr>
            </a:lvl1pPr>
            <a:lvl2pPr marL="742950" indent="-285750">
              <a:defRPr sz="3600" b="1">
                <a:solidFill>
                  <a:schemeClr val="tx1"/>
                </a:solidFill>
                <a:latin typeface="Arial" panose="020B0604020202020204" pitchFamily="34" charset="0"/>
                <a:ea typeface="楷体_GB2312" pitchFamily="49" charset="-122"/>
              </a:defRPr>
            </a:lvl2pPr>
            <a:lvl3pPr marL="1143000" indent="-228600">
              <a:defRPr sz="3600" b="1">
                <a:solidFill>
                  <a:schemeClr val="tx1"/>
                </a:solidFill>
                <a:latin typeface="Arial" panose="020B0604020202020204" pitchFamily="34" charset="0"/>
                <a:ea typeface="楷体_GB2312" pitchFamily="49" charset="-122"/>
              </a:defRPr>
            </a:lvl3pPr>
            <a:lvl4pPr marL="1600200" indent="-228600">
              <a:defRPr sz="3600" b="1">
                <a:solidFill>
                  <a:schemeClr val="tx1"/>
                </a:solidFill>
                <a:latin typeface="Arial" panose="020B0604020202020204" pitchFamily="34" charset="0"/>
                <a:ea typeface="楷体_GB2312" pitchFamily="49" charset="-122"/>
              </a:defRPr>
            </a:lvl4pPr>
            <a:lvl5pPr marL="2057400" indent="-228600">
              <a:defRPr sz="36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t>-</a:t>
            </a:r>
            <a:fld id="{2ED135FF-7E70-4CB1-85B5-365AC319E527}" type="slidenum">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fld>
            <a:r>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t>-</a:t>
            </a:r>
            <a:endPar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endParaRPr>
          </a:p>
        </p:txBody>
      </p:sp>
      <p:pic>
        <p:nvPicPr>
          <p:cNvPr id="1030" name="Picture 2" descr="http://t1.baidu.com/it/u=1881764494,1741046636&amp;fm=21&amp;gp=0.jpg"/>
          <p:cNvPicPr>
            <a:picLocks noChangeAspect="1"/>
          </p:cNvPicPr>
          <p:nvPr/>
        </p:nvPicPr>
        <p:blipFill>
          <a:blip r:embed="rId14"/>
          <a:srcRect l="17249" r="11337"/>
          <a:stretch>
            <a:fillRect/>
          </a:stretch>
        </p:blipFill>
        <p:spPr>
          <a:xfrm>
            <a:off x="0" y="0"/>
            <a:ext cx="917575" cy="969963"/>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p:zoom/>
  </p:transition>
  <p:hf sldNum="0" hdr="0" ftr="0" dt="0"/>
  <p:txStyles>
    <p:titleStyle>
      <a:lvl1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mj-lt"/>
          <a:ea typeface="黑体" panose="02010609060101010101" pitchFamily="49" charset="-122"/>
          <a:cs typeface="黑体" panose="02010609060101010101" pitchFamily="49" charset="-122"/>
        </a:defRPr>
      </a:lvl1pPr>
      <a:lvl2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2pPr>
      <a:lvl3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3pPr>
      <a:lvl4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4pPr>
      <a:lvl5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5pPr>
      <a:lvl6pPr marL="4572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mn-ea"/>
          <a:cs typeface="幼圆" panose="02010509060101010101" pitchFamily="49" charset="-122"/>
        </a:defRPr>
      </a:lvl1pPr>
      <a:lvl2pPr marL="742950" indent="-285750" algn="l" rtl="0" eaLnBrk="0" fontAlgn="base" hangingPunct="0">
        <a:spcBef>
          <a:spcPct val="20000"/>
        </a:spcBef>
        <a:spcAft>
          <a:spcPct val="0"/>
        </a:spcAft>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mn-ea"/>
          <a:cs typeface="幼圆" panose="02010509060101010101" pitchFamily="49" charset="-122"/>
        </a:defRPr>
      </a:lvl2pPr>
      <a:lvl3pPr marL="1143000" indent="-228600" algn="l" rtl="0" eaLnBrk="0" fontAlgn="base" hangingPunct="0">
        <a:spcBef>
          <a:spcPct val="20000"/>
        </a:spcBef>
        <a:spcAft>
          <a:spcPct val="0"/>
        </a:spcAft>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mn-ea"/>
          <a:cs typeface="幼圆" panose="02010509060101010101" pitchFamily="49" charset="-122"/>
        </a:defRPr>
      </a:lvl3pPr>
      <a:lvl4pPr marL="1600200" indent="-228600" algn="l" rtl="0" eaLnBrk="0" fontAlgn="base" hangingPunct="0">
        <a:spcBef>
          <a:spcPct val="20000"/>
        </a:spcBef>
        <a:spcAft>
          <a:spcPct val="0"/>
        </a:spcAft>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mn-ea"/>
          <a:cs typeface="幼圆" panose="02010509060101010101" pitchFamily="49" charset="-122"/>
        </a:defRPr>
      </a:lvl4pPr>
      <a:lvl5pPr marL="2057400" indent="-228600" algn="l" rtl="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mn-ea"/>
          <a:cs typeface="幼圆" panose="02010509060101010101" pitchFamily="49" charset="-122"/>
        </a:defRPr>
      </a:lvl5pPr>
      <a:lvl6pPr marL="25146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6pPr>
      <a:lvl7pPr marL="29718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7pPr>
      <a:lvl8pPr marL="34290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8pPr>
      <a:lvl9pPr marL="38862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1026" name="Rectangle 6"/>
          <p:cNvSpPr>
            <a:spLocks noGrp="1" noChangeArrowheads="1"/>
          </p:cNvSpPr>
          <p:nvPr>
            <p:ph type="title"/>
          </p:nvPr>
        </p:nvSpPr>
        <p:spPr bwMode="auto">
          <a:xfrm>
            <a:off x="1042988" y="188913"/>
            <a:ext cx="7058025" cy="719138"/>
          </a:xfrm>
          <a:prstGeom prst="rect">
            <a:avLst/>
          </a:prstGeom>
          <a:noFill/>
          <a:ln w="9525">
            <a:noFill/>
            <a:miter lim="800000"/>
          </a:ln>
        </p:spPr>
        <p:txBody>
          <a:bodyPr vert="horz" wrap="square" lIns="91440" tIns="45720" rIns="91440" bIns="45720" numCol="1" anchor="ctr" anchorCtr="0" compatLnSpc="1"/>
          <a:lstStyle/>
          <a:p>
            <a:pPr lvl="0" fontAlgn="base"/>
            <a:r>
              <a:rPr lang="zh-CN" altLang="en-US" strike="noStrike" noProof="1"/>
              <a:t>单击此处编辑母版标题样式</a:t>
            </a:r>
            <a:endParaRPr lang="zh-CN" altLang="en-US" strike="noStrike" noProof="1"/>
          </a:p>
        </p:txBody>
      </p:sp>
      <p:sp>
        <p:nvSpPr>
          <p:cNvPr id="2051" name="Rectangle 7"/>
          <p:cNvSpPr>
            <a:spLocks noGrp="1"/>
          </p:cNvSpPr>
          <p:nvPr>
            <p:ph type="body"/>
          </p:nvPr>
        </p:nvSpPr>
        <p:spPr>
          <a:xfrm>
            <a:off x="611188" y="1196975"/>
            <a:ext cx="7924800" cy="4968875"/>
          </a:xfrm>
          <a:prstGeom prst="rect">
            <a:avLst/>
          </a:prstGeom>
          <a:noFill/>
          <a:ln w="9525">
            <a:noFill/>
          </a:ln>
        </p:spPr>
        <p:txBody>
          <a:bodyPr anchor="t"/>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052" name="Line 12"/>
          <p:cNvSpPr/>
          <p:nvPr/>
        </p:nvSpPr>
        <p:spPr>
          <a:xfrm>
            <a:off x="250825" y="1052513"/>
            <a:ext cx="8610600" cy="0"/>
          </a:xfrm>
          <a:prstGeom prst="line">
            <a:avLst/>
          </a:prstGeom>
          <a:ln w="76200" cap="flat" cmpd="sng">
            <a:solidFill>
              <a:srgbClr val="800080"/>
            </a:solidFill>
            <a:prstDash val="solid"/>
            <a:miter/>
            <a:headEnd type="none" w="med" len="med"/>
            <a:tailEnd type="none" w="med" len="med"/>
          </a:ln>
        </p:spPr>
      </p:sp>
      <p:sp>
        <p:nvSpPr>
          <p:cNvPr id="1029" name="Text Box 5"/>
          <p:cNvSpPr txBox="1">
            <a:spLocks noChangeArrowheads="1"/>
          </p:cNvSpPr>
          <p:nvPr/>
        </p:nvSpPr>
        <p:spPr bwMode="auto">
          <a:xfrm>
            <a:off x="8316913" y="6308725"/>
            <a:ext cx="762000" cy="366713"/>
          </a:xfrm>
          <a:prstGeom prst="rect">
            <a:avLst/>
          </a:prstGeom>
          <a:noFill/>
          <a:ln>
            <a:noFill/>
          </a:ln>
        </p:spPr>
        <p:txBody>
          <a:bodyPr>
            <a:spAutoFit/>
          </a:bodyPr>
          <a:lstStyle>
            <a:lvl1pPr>
              <a:defRPr sz="3600" b="1">
                <a:solidFill>
                  <a:schemeClr val="tx1"/>
                </a:solidFill>
                <a:latin typeface="Arial" panose="020B0604020202020204" pitchFamily="34" charset="0"/>
                <a:ea typeface="楷体_GB2312" pitchFamily="49" charset="-122"/>
              </a:defRPr>
            </a:lvl1pPr>
            <a:lvl2pPr marL="742950" indent="-285750">
              <a:defRPr sz="3600" b="1">
                <a:solidFill>
                  <a:schemeClr val="tx1"/>
                </a:solidFill>
                <a:latin typeface="Arial" panose="020B0604020202020204" pitchFamily="34" charset="0"/>
                <a:ea typeface="楷体_GB2312" pitchFamily="49" charset="-122"/>
              </a:defRPr>
            </a:lvl2pPr>
            <a:lvl3pPr marL="1143000" indent="-228600">
              <a:defRPr sz="3600" b="1">
                <a:solidFill>
                  <a:schemeClr val="tx1"/>
                </a:solidFill>
                <a:latin typeface="Arial" panose="020B0604020202020204" pitchFamily="34" charset="0"/>
                <a:ea typeface="楷体_GB2312" pitchFamily="49" charset="-122"/>
              </a:defRPr>
            </a:lvl3pPr>
            <a:lvl4pPr marL="1600200" indent="-228600">
              <a:defRPr sz="3600" b="1">
                <a:solidFill>
                  <a:schemeClr val="tx1"/>
                </a:solidFill>
                <a:latin typeface="Arial" panose="020B0604020202020204" pitchFamily="34" charset="0"/>
                <a:ea typeface="楷体_GB2312" pitchFamily="49" charset="-122"/>
              </a:defRPr>
            </a:lvl4pPr>
            <a:lvl5pPr marL="2057400" indent="-228600">
              <a:defRPr sz="36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t>-</a:t>
            </a:r>
            <a:fld id="{2ED135FF-7E70-4CB1-85B5-365AC319E527}" type="slidenum">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fld>
            <a:r>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t>-</a:t>
            </a:r>
            <a:endPar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endParaRPr>
          </a:p>
        </p:txBody>
      </p:sp>
      <p:pic>
        <p:nvPicPr>
          <p:cNvPr id="2054" name="Picture 2" descr="http://t1.baidu.com/it/u=1881764494,1741046636&amp;fm=21&amp;gp=0.jpg"/>
          <p:cNvPicPr>
            <a:picLocks noChangeAspect="1"/>
          </p:cNvPicPr>
          <p:nvPr/>
        </p:nvPicPr>
        <p:blipFill>
          <a:blip r:embed="rId14"/>
          <a:srcRect l="17249" r="11337"/>
          <a:stretch>
            <a:fillRect/>
          </a:stretch>
        </p:blipFill>
        <p:spPr>
          <a:xfrm>
            <a:off x="0" y="0"/>
            <a:ext cx="917575" cy="969963"/>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ransition>
    <p:zoom/>
  </p:transition>
  <p:hf sldNum="0" hdr="0" ftr="0" dt="0"/>
  <p:txStyles>
    <p:titleStyle>
      <a:lvl1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mj-lt"/>
          <a:ea typeface="黑体" panose="02010609060101010101" pitchFamily="49" charset="-122"/>
          <a:cs typeface="黑体" panose="02010609060101010101" pitchFamily="49" charset="-122"/>
        </a:defRPr>
      </a:lvl1pPr>
      <a:lvl2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2pPr>
      <a:lvl3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3pPr>
      <a:lvl4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4pPr>
      <a:lvl5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5pPr>
      <a:lvl6pPr marL="4572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mn-ea"/>
          <a:cs typeface="幼圆" panose="02010509060101010101" pitchFamily="49" charset="-122"/>
        </a:defRPr>
      </a:lvl1pPr>
      <a:lvl2pPr marL="742950" indent="-285750" algn="l" rtl="0" eaLnBrk="0" fontAlgn="base" hangingPunct="0">
        <a:spcBef>
          <a:spcPct val="20000"/>
        </a:spcBef>
        <a:spcAft>
          <a:spcPct val="0"/>
        </a:spcAft>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mn-ea"/>
          <a:cs typeface="幼圆" panose="02010509060101010101" pitchFamily="49" charset="-122"/>
        </a:defRPr>
      </a:lvl2pPr>
      <a:lvl3pPr marL="1143000" indent="-228600" algn="l" rtl="0" eaLnBrk="0" fontAlgn="base" hangingPunct="0">
        <a:spcBef>
          <a:spcPct val="20000"/>
        </a:spcBef>
        <a:spcAft>
          <a:spcPct val="0"/>
        </a:spcAft>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mn-ea"/>
          <a:cs typeface="幼圆" panose="02010509060101010101" pitchFamily="49" charset="-122"/>
        </a:defRPr>
      </a:lvl3pPr>
      <a:lvl4pPr marL="1600200" indent="-228600" algn="l" rtl="0" eaLnBrk="0" fontAlgn="base" hangingPunct="0">
        <a:spcBef>
          <a:spcPct val="20000"/>
        </a:spcBef>
        <a:spcAft>
          <a:spcPct val="0"/>
        </a:spcAft>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mn-ea"/>
          <a:cs typeface="幼圆" panose="02010509060101010101" pitchFamily="49" charset="-122"/>
        </a:defRPr>
      </a:lvl4pPr>
      <a:lvl5pPr marL="2057400" indent="-228600" algn="l" rtl="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mn-ea"/>
          <a:cs typeface="幼圆" panose="02010509060101010101" pitchFamily="49" charset="-122"/>
        </a:defRPr>
      </a:lvl5pPr>
      <a:lvl6pPr marL="25146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6pPr>
      <a:lvl7pPr marL="29718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7pPr>
      <a:lvl8pPr marL="34290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8pPr>
      <a:lvl9pPr marL="38862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1026" name="Rectangle 6"/>
          <p:cNvSpPr>
            <a:spLocks noGrp="1" noChangeArrowheads="1"/>
          </p:cNvSpPr>
          <p:nvPr>
            <p:ph type="title"/>
          </p:nvPr>
        </p:nvSpPr>
        <p:spPr bwMode="auto">
          <a:xfrm>
            <a:off x="1042988" y="188913"/>
            <a:ext cx="7058025" cy="719138"/>
          </a:xfrm>
          <a:prstGeom prst="rect">
            <a:avLst/>
          </a:prstGeom>
          <a:noFill/>
          <a:ln w="9525">
            <a:noFill/>
            <a:miter lim="800000"/>
          </a:ln>
        </p:spPr>
        <p:txBody>
          <a:bodyPr vert="horz" wrap="square" lIns="91440" tIns="45720" rIns="91440" bIns="45720" numCol="1" anchor="ctr" anchorCtr="0" compatLnSpc="1"/>
          <a:lstStyle/>
          <a:p>
            <a:pPr lvl="0" fontAlgn="base"/>
            <a:r>
              <a:rPr lang="zh-CN" altLang="en-US" strike="noStrike" noProof="1"/>
              <a:t>单击此处编辑母版标题样式</a:t>
            </a:r>
            <a:endParaRPr lang="zh-CN" altLang="en-US" strike="noStrike" noProof="1"/>
          </a:p>
        </p:txBody>
      </p:sp>
      <p:sp>
        <p:nvSpPr>
          <p:cNvPr id="3075" name="Rectangle 7"/>
          <p:cNvSpPr>
            <a:spLocks noGrp="1"/>
          </p:cNvSpPr>
          <p:nvPr>
            <p:ph type="body"/>
          </p:nvPr>
        </p:nvSpPr>
        <p:spPr>
          <a:xfrm>
            <a:off x="611188" y="1196975"/>
            <a:ext cx="7924800" cy="4968875"/>
          </a:xfrm>
          <a:prstGeom prst="rect">
            <a:avLst/>
          </a:prstGeom>
          <a:noFill/>
          <a:ln w="9525">
            <a:noFill/>
          </a:ln>
        </p:spPr>
        <p:txBody>
          <a:bodyPr anchor="t"/>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3076" name="Line 12"/>
          <p:cNvSpPr/>
          <p:nvPr/>
        </p:nvSpPr>
        <p:spPr>
          <a:xfrm>
            <a:off x="250825" y="1052513"/>
            <a:ext cx="8610600" cy="0"/>
          </a:xfrm>
          <a:prstGeom prst="line">
            <a:avLst/>
          </a:prstGeom>
          <a:ln w="76200" cap="flat" cmpd="sng">
            <a:solidFill>
              <a:srgbClr val="800080"/>
            </a:solidFill>
            <a:prstDash val="solid"/>
            <a:miter/>
            <a:headEnd type="none" w="med" len="med"/>
            <a:tailEnd type="none" w="med" len="med"/>
          </a:ln>
        </p:spPr>
      </p:sp>
      <p:sp>
        <p:nvSpPr>
          <p:cNvPr id="1029" name="Text Box 5"/>
          <p:cNvSpPr txBox="1">
            <a:spLocks noChangeArrowheads="1"/>
          </p:cNvSpPr>
          <p:nvPr/>
        </p:nvSpPr>
        <p:spPr bwMode="auto">
          <a:xfrm>
            <a:off x="8316913" y="6308725"/>
            <a:ext cx="762000" cy="366713"/>
          </a:xfrm>
          <a:prstGeom prst="rect">
            <a:avLst/>
          </a:prstGeom>
          <a:noFill/>
          <a:ln>
            <a:noFill/>
          </a:ln>
        </p:spPr>
        <p:txBody>
          <a:bodyPr>
            <a:spAutoFit/>
          </a:bodyPr>
          <a:lstStyle>
            <a:lvl1pPr>
              <a:defRPr sz="3600" b="1">
                <a:solidFill>
                  <a:schemeClr val="tx1"/>
                </a:solidFill>
                <a:latin typeface="Arial" panose="020B0604020202020204" pitchFamily="34" charset="0"/>
                <a:ea typeface="楷体_GB2312" pitchFamily="49" charset="-122"/>
              </a:defRPr>
            </a:lvl1pPr>
            <a:lvl2pPr marL="742950" indent="-285750">
              <a:defRPr sz="3600" b="1">
                <a:solidFill>
                  <a:schemeClr val="tx1"/>
                </a:solidFill>
                <a:latin typeface="Arial" panose="020B0604020202020204" pitchFamily="34" charset="0"/>
                <a:ea typeface="楷体_GB2312" pitchFamily="49" charset="-122"/>
              </a:defRPr>
            </a:lvl2pPr>
            <a:lvl3pPr marL="1143000" indent="-228600">
              <a:defRPr sz="3600" b="1">
                <a:solidFill>
                  <a:schemeClr val="tx1"/>
                </a:solidFill>
                <a:latin typeface="Arial" panose="020B0604020202020204" pitchFamily="34" charset="0"/>
                <a:ea typeface="楷体_GB2312" pitchFamily="49" charset="-122"/>
              </a:defRPr>
            </a:lvl3pPr>
            <a:lvl4pPr marL="1600200" indent="-228600">
              <a:defRPr sz="3600" b="1">
                <a:solidFill>
                  <a:schemeClr val="tx1"/>
                </a:solidFill>
                <a:latin typeface="Arial" panose="020B0604020202020204" pitchFamily="34" charset="0"/>
                <a:ea typeface="楷体_GB2312" pitchFamily="49" charset="-122"/>
              </a:defRPr>
            </a:lvl4pPr>
            <a:lvl5pPr marL="2057400" indent="-228600">
              <a:defRPr sz="36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t>-</a:t>
            </a:r>
            <a:fld id="{2ED135FF-7E70-4CB1-85B5-365AC319E527}" type="slidenum">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fld>
            <a:r>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t>-</a:t>
            </a:r>
            <a:endPar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endParaRPr>
          </a:p>
        </p:txBody>
      </p:sp>
      <p:pic>
        <p:nvPicPr>
          <p:cNvPr id="3078" name="Picture 2" descr="http://t1.baidu.com/it/u=1881764494,1741046636&amp;fm=21&amp;gp=0.jpg"/>
          <p:cNvPicPr>
            <a:picLocks noChangeAspect="1"/>
          </p:cNvPicPr>
          <p:nvPr/>
        </p:nvPicPr>
        <p:blipFill>
          <a:blip r:embed="rId14"/>
          <a:srcRect l="17249" r="11337"/>
          <a:stretch>
            <a:fillRect/>
          </a:stretch>
        </p:blipFill>
        <p:spPr>
          <a:xfrm>
            <a:off x="0" y="0"/>
            <a:ext cx="917575" cy="969963"/>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transition>
    <p:zoom/>
  </p:transition>
  <p:hf sldNum="0" hdr="0" ftr="0" dt="0"/>
  <p:txStyles>
    <p:titleStyle>
      <a:lvl1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mj-lt"/>
          <a:ea typeface="黑体" panose="02010609060101010101" pitchFamily="49" charset="-122"/>
          <a:cs typeface="黑体" panose="02010609060101010101" pitchFamily="49" charset="-122"/>
        </a:defRPr>
      </a:lvl1pPr>
      <a:lvl2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2pPr>
      <a:lvl3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3pPr>
      <a:lvl4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4pPr>
      <a:lvl5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5pPr>
      <a:lvl6pPr marL="4572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mn-ea"/>
          <a:cs typeface="幼圆" panose="02010509060101010101" pitchFamily="49" charset="-122"/>
        </a:defRPr>
      </a:lvl1pPr>
      <a:lvl2pPr marL="742950" indent="-285750" algn="l" rtl="0" eaLnBrk="0" fontAlgn="base" hangingPunct="0">
        <a:spcBef>
          <a:spcPct val="20000"/>
        </a:spcBef>
        <a:spcAft>
          <a:spcPct val="0"/>
        </a:spcAft>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mn-ea"/>
          <a:cs typeface="幼圆" panose="02010509060101010101" pitchFamily="49" charset="-122"/>
        </a:defRPr>
      </a:lvl2pPr>
      <a:lvl3pPr marL="1143000" indent="-228600" algn="l" rtl="0" eaLnBrk="0" fontAlgn="base" hangingPunct="0">
        <a:spcBef>
          <a:spcPct val="20000"/>
        </a:spcBef>
        <a:spcAft>
          <a:spcPct val="0"/>
        </a:spcAft>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mn-ea"/>
          <a:cs typeface="幼圆" panose="02010509060101010101" pitchFamily="49" charset="-122"/>
        </a:defRPr>
      </a:lvl3pPr>
      <a:lvl4pPr marL="1600200" indent="-228600" algn="l" rtl="0" eaLnBrk="0" fontAlgn="base" hangingPunct="0">
        <a:spcBef>
          <a:spcPct val="20000"/>
        </a:spcBef>
        <a:spcAft>
          <a:spcPct val="0"/>
        </a:spcAft>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mn-ea"/>
          <a:cs typeface="幼圆" panose="02010509060101010101" pitchFamily="49" charset="-122"/>
        </a:defRPr>
      </a:lvl4pPr>
      <a:lvl5pPr marL="2057400" indent="-228600" algn="l" rtl="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mn-ea"/>
          <a:cs typeface="幼圆" panose="02010509060101010101" pitchFamily="49" charset="-122"/>
        </a:defRPr>
      </a:lvl5pPr>
      <a:lvl6pPr marL="25146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6pPr>
      <a:lvl7pPr marL="29718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7pPr>
      <a:lvl8pPr marL="34290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8pPr>
      <a:lvl9pPr marL="38862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1026" name="Rectangle 6"/>
          <p:cNvSpPr>
            <a:spLocks noGrp="1" noChangeArrowheads="1"/>
          </p:cNvSpPr>
          <p:nvPr>
            <p:ph type="title"/>
          </p:nvPr>
        </p:nvSpPr>
        <p:spPr bwMode="auto">
          <a:xfrm>
            <a:off x="1042988" y="188913"/>
            <a:ext cx="7058025" cy="719138"/>
          </a:xfrm>
          <a:prstGeom prst="rect">
            <a:avLst/>
          </a:prstGeom>
          <a:noFill/>
          <a:ln w="9525">
            <a:noFill/>
            <a:miter lim="800000"/>
          </a:ln>
        </p:spPr>
        <p:txBody>
          <a:bodyPr vert="horz" wrap="square" lIns="91440" tIns="45720" rIns="91440" bIns="45720" numCol="1" anchor="ctr" anchorCtr="0" compatLnSpc="1"/>
          <a:lstStyle/>
          <a:p>
            <a:pPr lvl="0" fontAlgn="base"/>
            <a:r>
              <a:rPr lang="zh-CN" altLang="en-US" strike="noStrike" noProof="1"/>
              <a:t>单击此处编辑母版标题样式</a:t>
            </a:r>
            <a:endParaRPr lang="zh-CN" altLang="en-US" strike="noStrike" noProof="1"/>
          </a:p>
        </p:txBody>
      </p:sp>
      <p:sp>
        <p:nvSpPr>
          <p:cNvPr id="4099" name="Rectangle 7"/>
          <p:cNvSpPr>
            <a:spLocks noGrp="1"/>
          </p:cNvSpPr>
          <p:nvPr>
            <p:ph type="body"/>
          </p:nvPr>
        </p:nvSpPr>
        <p:spPr>
          <a:xfrm>
            <a:off x="611188" y="1196975"/>
            <a:ext cx="7924800" cy="4968875"/>
          </a:xfrm>
          <a:prstGeom prst="rect">
            <a:avLst/>
          </a:prstGeom>
          <a:noFill/>
          <a:ln w="9525">
            <a:noFill/>
          </a:ln>
        </p:spPr>
        <p:txBody>
          <a:bodyPr anchor="t"/>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4100" name="Line 12"/>
          <p:cNvSpPr/>
          <p:nvPr/>
        </p:nvSpPr>
        <p:spPr>
          <a:xfrm>
            <a:off x="250825" y="1052513"/>
            <a:ext cx="8610600" cy="0"/>
          </a:xfrm>
          <a:prstGeom prst="line">
            <a:avLst/>
          </a:prstGeom>
          <a:ln w="76200" cap="flat" cmpd="sng">
            <a:solidFill>
              <a:srgbClr val="800080"/>
            </a:solidFill>
            <a:prstDash val="solid"/>
            <a:miter/>
            <a:headEnd type="none" w="med" len="med"/>
            <a:tailEnd type="none" w="med" len="med"/>
          </a:ln>
        </p:spPr>
      </p:sp>
      <p:sp>
        <p:nvSpPr>
          <p:cNvPr id="1029" name="Text Box 5"/>
          <p:cNvSpPr txBox="1">
            <a:spLocks noChangeArrowheads="1"/>
          </p:cNvSpPr>
          <p:nvPr/>
        </p:nvSpPr>
        <p:spPr bwMode="auto">
          <a:xfrm>
            <a:off x="8316913" y="6308725"/>
            <a:ext cx="762000" cy="366713"/>
          </a:xfrm>
          <a:prstGeom prst="rect">
            <a:avLst/>
          </a:prstGeom>
          <a:noFill/>
          <a:ln>
            <a:noFill/>
          </a:ln>
        </p:spPr>
        <p:txBody>
          <a:bodyPr>
            <a:spAutoFit/>
          </a:bodyPr>
          <a:lstStyle>
            <a:lvl1pPr>
              <a:defRPr sz="3600" b="1">
                <a:solidFill>
                  <a:schemeClr val="tx1"/>
                </a:solidFill>
                <a:latin typeface="Arial" panose="020B0604020202020204" pitchFamily="34" charset="0"/>
                <a:ea typeface="楷体_GB2312" pitchFamily="49" charset="-122"/>
              </a:defRPr>
            </a:lvl1pPr>
            <a:lvl2pPr marL="742950" indent="-285750">
              <a:defRPr sz="3600" b="1">
                <a:solidFill>
                  <a:schemeClr val="tx1"/>
                </a:solidFill>
                <a:latin typeface="Arial" panose="020B0604020202020204" pitchFamily="34" charset="0"/>
                <a:ea typeface="楷体_GB2312" pitchFamily="49" charset="-122"/>
              </a:defRPr>
            </a:lvl2pPr>
            <a:lvl3pPr marL="1143000" indent="-228600">
              <a:defRPr sz="3600" b="1">
                <a:solidFill>
                  <a:schemeClr val="tx1"/>
                </a:solidFill>
                <a:latin typeface="Arial" panose="020B0604020202020204" pitchFamily="34" charset="0"/>
                <a:ea typeface="楷体_GB2312" pitchFamily="49" charset="-122"/>
              </a:defRPr>
            </a:lvl3pPr>
            <a:lvl4pPr marL="1600200" indent="-228600">
              <a:defRPr sz="3600" b="1">
                <a:solidFill>
                  <a:schemeClr val="tx1"/>
                </a:solidFill>
                <a:latin typeface="Arial" panose="020B0604020202020204" pitchFamily="34" charset="0"/>
                <a:ea typeface="楷体_GB2312" pitchFamily="49" charset="-122"/>
              </a:defRPr>
            </a:lvl4pPr>
            <a:lvl5pPr marL="2057400" indent="-228600">
              <a:defRPr sz="36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t>-</a:t>
            </a:r>
            <a:fld id="{2ED135FF-7E70-4CB1-85B5-365AC319E527}" type="slidenum">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fld>
            <a:r>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t>-</a:t>
            </a:r>
            <a:endPar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endParaRPr>
          </a:p>
        </p:txBody>
      </p:sp>
      <p:pic>
        <p:nvPicPr>
          <p:cNvPr id="4102" name="Picture 2" descr="http://t1.baidu.com/it/u=1881764494,1741046636&amp;fm=21&amp;gp=0.jpg"/>
          <p:cNvPicPr>
            <a:picLocks noChangeAspect="1"/>
          </p:cNvPicPr>
          <p:nvPr/>
        </p:nvPicPr>
        <p:blipFill>
          <a:blip r:embed="rId14"/>
          <a:srcRect l="17249" r="11337"/>
          <a:stretch>
            <a:fillRect/>
          </a:stretch>
        </p:blipFill>
        <p:spPr>
          <a:xfrm>
            <a:off x="0" y="0"/>
            <a:ext cx="917575" cy="969963"/>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Lst>
  <p:transition>
    <p:zoom/>
  </p:transition>
  <p:hf sldNum="0" hdr="0" ftr="0" dt="0"/>
  <p:txStyles>
    <p:titleStyle>
      <a:lvl1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mj-lt"/>
          <a:ea typeface="黑体" panose="02010609060101010101" pitchFamily="49" charset="-122"/>
          <a:cs typeface="黑体" panose="02010609060101010101" pitchFamily="49" charset="-122"/>
        </a:defRPr>
      </a:lvl1pPr>
      <a:lvl2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2pPr>
      <a:lvl3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3pPr>
      <a:lvl4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4pPr>
      <a:lvl5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5pPr>
      <a:lvl6pPr marL="4572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mn-ea"/>
          <a:cs typeface="幼圆" panose="02010509060101010101" pitchFamily="49" charset="-122"/>
        </a:defRPr>
      </a:lvl1pPr>
      <a:lvl2pPr marL="742950" indent="-285750" algn="l" rtl="0" eaLnBrk="0" fontAlgn="base" hangingPunct="0">
        <a:spcBef>
          <a:spcPct val="20000"/>
        </a:spcBef>
        <a:spcAft>
          <a:spcPct val="0"/>
        </a:spcAft>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mn-ea"/>
          <a:cs typeface="幼圆" panose="02010509060101010101" pitchFamily="49" charset="-122"/>
        </a:defRPr>
      </a:lvl2pPr>
      <a:lvl3pPr marL="1143000" indent="-228600" algn="l" rtl="0" eaLnBrk="0" fontAlgn="base" hangingPunct="0">
        <a:spcBef>
          <a:spcPct val="20000"/>
        </a:spcBef>
        <a:spcAft>
          <a:spcPct val="0"/>
        </a:spcAft>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mn-ea"/>
          <a:cs typeface="幼圆" panose="02010509060101010101" pitchFamily="49" charset="-122"/>
        </a:defRPr>
      </a:lvl3pPr>
      <a:lvl4pPr marL="1600200" indent="-228600" algn="l" rtl="0" eaLnBrk="0" fontAlgn="base" hangingPunct="0">
        <a:spcBef>
          <a:spcPct val="20000"/>
        </a:spcBef>
        <a:spcAft>
          <a:spcPct val="0"/>
        </a:spcAft>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mn-ea"/>
          <a:cs typeface="幼圆" panose="02010509060101010101" pitchFamily="49" charset="-122"/>
        </a:defRPr>
      </a:lvl4pPr>
      <a:lvl5pPr marL="2057400" indent="-228600" algn="l" rtl="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mn-ea"/>
          <a:cs typeface="幼圆" panose="02010509060101010101" pitchFamily="49" charset="-122"/>
        </a:defRPr>
      </a:lvl5pPr>
      <a:lvl6pPr marL="25146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6pPr>
      <a:lvl7pPr marL="29718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7pPr>
      <a:lvl8pPr marL="34290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8pPr>
      <a:lvl9pPr marL="38862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1026" name="Rectangle 6"/>
          <p:cNvSpPr>
            <a:spLocks noGrp="1" noChangeArrowheads="1"/>
          </p:cNvSpPr>
          <p:nvPr>
            <p:ph type="title"/>
          </p:nvPr>
        </p:nvSpPr>
        <p:spPr bwMode="auto">
          <a:xfrm>
            <a:off x="1042988" y="188913"/>
            <a:ext cx="7058025" cy="719138"/>
          </a:xfrm>
          <a:prstGeom prst="rect">
            <a:avLst/>
          </a:prstGeom>
          <a:noFill/>
          <a:ln w="9525">
            <a:noFill/>
            <a:miter lim="800000"/>
          </a:ln>
        </p:spPr>
        <p:txBody>
          <a:bodyPr vert="horz" wrap="square" lIns="91440" tIns="45720" rIns="91440" bIns="45720" numCol="1" anchor="ctr" anchorCtr="0" compatLnSpc="1"/>
          <a:lstStyle/>
          <a:p>
            <a:pPr lvl="0" fontAlgn="base"/>
            <a:r>
              <a:rPr lang="zh-CN" altLang="en-US" strike="noStrike" noProof="1"/>
              <a:t>单击此处编辑母版标题样式</a:t>
            </a:r>
            <a:endParaRPr lang="zh-CN" altLang="en-US" strike="noStrike" noProof="1"/>
          </a:p>
        </p:txBody>
      </p:sp>
      <p:sp>
        <p:nvSpPr>
          <p:cNvPr id="5123" name="Rectangle 7"/>
          <p:cNvSpPr>
            <a:spLocks noGrp="1"/>
          </p:cNvSpPr>
          <p:nvPr>
            <p:ph type="body"/>
          </p:nvPr>
        </p:nvSpPr>
        <p:spPr>
          <a:xfrm>
            <a:off x="611188" y="1196975"/>
            <a:ext cx="7924800" cy="4968875"/>
          </a:xfrm>
          <a:prstGeom prst="rect">
            <a:avLst/>
          </a:prstGeom>
          <a:noFill/>
          <a:ln w="9525">
            <a:noFill/>
          </a:ln>
        </p:spPr>
        <p:txBody>
          <a:bodyPr anchor="t"/>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5124" name="Line 12"/>
          <p:cNvSpPr/>
          <p:nvPr/>
        </p:nvSpPr>
        <p:spPr>
          <a:xfrm>
            <a:off x="250825" y="1052513"/>
            <a:ext cx="8610600" cy="0"/>
          </a:xfrm>
          <a:prstGeom prst="line">
            <a:avLst/>
          </a:prstGeom>
          <a:ln w="76200" cap="flat" cmpd="sng">
            <a:solidFill>
              <a:srgbClr val="800080"/>
            </a:solidFill>
            <a:prstDash val="solid"/>
            <a:miter/>
            <a:headEnd type="none" w="med" len="med"/>
            <a:tailEnd type="none" w="med" len="med"/>
          </a:ln>
        </p:spPr>
      </p:sp>
      <p:sp>
        <p:nvSpPr>
          <p:cNvPr id="1029" name="Text Box 5"/>
          <p:cNvSpPr txBox="1">
            <a:spLocks noChangeArrowheads="1"/>
          </p:cNvSpPr>
          <p:nvPr/>
        </p:nvSpPr>
        <p:spPr bwMode="auto">
          <a:xfrm>
            <a:off x="8316913" y="6308725"/>
            <a:ext cx="762000" cy="366713"/>
          </a:xfrm>
          <a:prstGeom prst="rect">
            <a:avLst/>
          </a:prstGeom>
          <a:noFill/>
          <a:ln>
            <a:noFill/>
          </a:ln>
        </p:spPr>
        <p:txBody>
          <a:bodyPr>
            <a:spAutoFit/>
          </a:bodyPr>
          <a:lstStyle>
            <a:lvl1pPr>
              <a:defRPr sz="3600" b="1">
                <a:solidFill>
                  <a:schemeClr val="tx1"/>
                </a:solidFill>
                <a:latin typeface="Arial" panose="020B0604020202020204" pitchFamily="34" charset="0"/>
                <a:ea typeface="楷体_GB2312" pitchFamily="49" charset="-122"/>
              </a:defRPr>
            </a:lvl1pPr>
            <a:lvl2pPr marL="742950" indent="-285750">
              <a:defRPr sz="3600" b="1">
                <a:solidFill>
                  <a:schemeClr val="tx1"/>
                </a:solidFill>
                <a:latin typeface="Arial" panose="020B0604020202020204" pitchFamily="34" charset="0"/>
                <a:ea typeface="楷体_GB2312" pitchFamily="49" charset="-122"/>
              </a:defRPr>
            </a:lvl2pPr>
            <a:lvl3pPr marL="1143000" indent="-228600">
              <a:defRPr sz="3600" b="1">
                <a:solidFill>
                  <a:schemeClr val="tx1"/>
                </a:solidFill>
                <a:latin typeface="Arial" panose="020B0604020202020204" pitchFamily="34" charset="0"/>
                <a:ea typeface="楷体_GB2312" pitchFamily="49" charset="-122"/>
              </a:defRPr>
            </a:lvl3pPr>
            <a:lvl4pPr marL="1600200" indent="-228600">
              <a:defRPr sz="3600" b="1">
                <a:solidFill>
                  <a:schemeClr val="tx1"/>
                </a:solidFill>
                <a:latin typeface="Arial" panose="020B0604020202020204" pitchFamily="34" charset="0"/>
                <a:ea typeface="楷体_GB2312" pitchFamily="49" charset="-122"/>
              </a:defRPr>
            </a:lvl4pPr>
            <a:lvl5pPr marL="2057400" indent="-228600">
              <a:defRPr sz="36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t>-</a:t>
            </a:r>
            <a:fld id="{2ED135FF-7E70-4CB1-85B5-365AC319E527}" type="slidenum">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fld>
            <a:r>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t>-</a:t>
            </a:r>
            <a:endPar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endParaRPr>
          </a:p>
        </p:txBody>
      </p:sp>
      <p:pic>
        <p:nvPicPr>
          <p:cNvPr id="5126" name="Picture 2" descr="http://t1.baidu.com/it/u=1881764494,1741046636&amp;fm=21&amp;gp=0.jpg"/>
          <p:cNvPicPr>
            <a:picLocks noChangeAspect="1"/>
          </p:cNvPicPr>
          <p:nvPr/>
        </p:nvPicPr>
        <p:blipFill>
          <a:blip r:embed="rId14"/>
          <a:srcRect l="17249" r="11337"/>
          <a:stretch>
            <a:fillRect/>
          </a:stretch>
        </p:blipFill>
        <p:spPr>
          <a:xfrm>
            <a:off x="0" y="0"/>
            <a:ext cx="917575" cy="969963"/>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Lst>
  <p:transition>
    <p:zoom/>
  </p:transition>
  <p:hf sldNum="0" hdr="0" ftr="0" dt="0"/>
  <p:txStyles>
    <p:titleStyle>
      <a:lvl1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mj-lt"/>
          <a:ea typeface="黑体" panose="02010609060101010101" pitchFamily="49" charset="-122"/>
          <a:cs typeface="黑体" panose="02010609060101010101" pitchFamily="49" charset="-122"/>
        </a:defRPr>
      </a:lvl1pPr>
      <a:lvl2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2pPr>
      <a:lvl3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3pPr>
      <a:lvl4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4pPr>
      <a:lvl5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5pPr>
      <a:lvl6pPr marL="4572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mn-ea"/>
          <a:cs typeface="幼圆" panose="02010509060101010101" pitchFamily="49" charset="-122"/>
        </a:defRPr>
      </a:lvl1pPr>
      <a:lvl2pPr marL="742950" indent="-285750" algn="l" rtl="0" eaLnBrk="0" fontAlgn="base" hangingPunct="0">
        <a:spcBef>
          <a:spcPct val="20000"/>
        </a:spcBef>
        <a:spcAft>
          <a:spcPct val="0"/>
        </a:spcAft>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mn-ea"/>
          <a:cs typeface="幼圆" panose="02010509060101010101" pitchFamily="49" charset="-122"/>
        </a:defRPr>
      </a:lvl2pPr>
      <a:lvl3pPr marL="1143000" indent="-228600" algn="l" rtl="0" eaLnBrk="0" fontAlgn="base" hangingPunct="0">
        <a:spcBef>
          <a:spcPct val="20000"/>
        </a:spcBef>
        <a:spcAft>
          <a:spcPct val="0"/>
        </a:spcAft>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mn-ea"/>
          <a:cs typeface="幼圆" panose="02010509060101010101" pitchFamily="49" charset="-122"/>
        </a:defRPr>
      </a:lvl3pPr>
      <a:lvl4pPr marL="1600200" indent="-228600" algn="l" rtl="0" eaLnBrk="0" fontAlgn="base" hangingPunct="0">
        <a:spcBef>
          <a:spcPct val="20000"/>
        </a:spcBef>
        <a:spcAft>
          <a:spcPct val="0"/>
        </a:spcAft>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mn-ea"/>
          <a:cs typeface="幼圆" panose="02010509060101010101" pitchFamily="49" charset="-122"/>
        </a:defRPr>
      </a:lvl4pPr>
      <a:lvl5pPr marL="2057400" indent="-228600" algn="l" rtl="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mn-ea"/>
          <a:cs typeface="幼圆" panose="02010509060101010101" pitchFamily="49" charset="-122"/>
        </a:defRPr>
      </a:lvl5pPr>
      <a:lvl6pPr marL="25146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6pPr>
      <a:lvl7pPr marL="29718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7pPr>
      <a:lvl8pPr marL="34290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8pPr>
      <a:lvl9pPr marL="38862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1026" name="Rectangle 6"/>
          <p:cNvSpPr>
            <a:spLocks noGrp="1" noChangeArrowheads="1"/>
          </p:cNvSpPr>
          <p:nvPr>
            <p:ph type="title"/>
          </p:nvPr>
        </p:nvSpPr>
        <p:spPr bwMode="auto">
          <a:xfrm>
            <a:off x="1042988" y="188913"/>
            <a:ext cx="7058025" cy="719138"/>
          </a:xfrm>
          <a:prstGeom prst="rect">
            <a:avLst/>
          </a:prstGeom>
          <a:noFill/>
          <a:ln w="9525">
            <a:noFill/>
            <a:miter lim="800000"/>
          </a:ln>
        </p:spPr>
        <p:txBody>
          <a:bodyPr vert="horz" wrap="square" lIns="91440" tIns="45720" rIns="91440" bIns="45720" numCol="1" anchor="ctr" anchorCtr="0" compatLnSpc="1"/>
          <a:lstStyle/>
          <a:p>
            <a:pPr lvl="0" fontAlgn="base"/>
            <a:r>
              <a:rPr lang="zh-CN" altLang="en-US" strike="noStrike" noProof="1"/>
              <a:t>单击此处编辑母版标题样式</a:t>
            </a:r>
            <a:endParaRPr lang="zh-CN" altLang="en-US" strike="noStrike" noProof="1"/>
          </a:p>
        </p:txBody>
      </p:sp>
      <p:sp>
        <p:nvSpPr>
          <p:cNvPr id="1027" name="Rectangle 7"/>
          <p:cNvSpPr>
            <a:spLocks noGrp="1"/>
          </p:cNvSpPr>
          <p:nvPr>
            <p:ph type="body"/>
          </p:nvPr>
        </p:nvSpPr>
        <p:spPr>
          <a:xfrm>
            <a:off x="611188" y="1196975"/>
            <a:ext cx="7924800" cy="4968875"/>
          </a:xfrm>
          <a:prstGeom prst="rect">
            <a:avLst/>
          </a:prstGeom>
          <a:noFill/>
          <a:ln w="9525">
            <a:noFill/>
          </a:ln>
        </p:spPr>
        <p:txBody>
          <a:bodyPr anchor="t"/>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1028" name="Line 12"/>
          <p:cNvSpPr/>
          <p:nvPr/>
        </p:nvSpPr>
        <p:spPr>
          <a:xfrm>
            <a:off x="250825" y="1052513"/>
            <a:ext cx="8610600" cy="0"/>
          </a:xfrm>
          <a:prstGeom prst="line">
            <a:avLst/>
          </a:prstGeom>
          <a:ln w="76200" cap="flat" cmpd="sng">
            <a:solidFill>
              <a:srgbClr val="800080"/>
            </a:solidFill>
            <a:prstDash val="solid"/>
            <a:miter/>
            <a:headEnd type="none" w="med" len="med"/>
            <a:tailEnd type="none" w="med" len="med"/>
          </a:ln>
        </p:spPr>
      </p:sp>
      <p:sp>
        <p:nvSpPr>
          <p:cNvPr id="1029" name="Text Box 5"/>
          <p:cNvSpPr txBox="1">
            <a:spLocks noChangeArrowheads="1"/>
          </p:cNvSpPr>
          <p:nvPr/>
        </p:nvSpPr>
        <p:spPr bwMode="auto">
          <a:xfrm>
            <a:off x="8316913" y="6308725"/>
            <a:ext cx="762000" cy="366713"/>
          </a:xfrm>
          <a:prstGeom prst="rect">
            <a:avLst/>
          </a:prstGeom>
          <a:noFill/>
          <a:ln>
            <a:noFill/>
          </a:ln>
        </p:spPr>
        <p:txBody>
          <a:bodyPr>
            <a:spAutoFit/>
          </a:bodyPr>
          <a:lstStyle>
            <a:lvl1pPr>
              <a:defRPr sz="3600" b="1">
                <a:solidFill>
                  <a:schemeClr val="tx1"/>
                </a:solidFill>
                <a:latin typeface="Arial" panose="020B0604020202020204" pitchFamily="34" charset="0"/>
                <a:ea typeface="楷体_GB2312" pitchFamily="49" charset="-122"/>
              </a:defRPr>
            </a:lvl1pPr>
            <a:lvl2pPr marL="742950" indent="-285750">
              <a:defRPr sz="3600" b="1">
                <a:solidFill>
                  <a:schemeClr val="tx1"/>
                </a:solidFill>
                <a:latin typeface="Arial" panose="020B0604020202020204" pitchFamily="34" charset="0"/>
                <a:ea typeface="楷体_GB2312" pitchFamily="49" charset="-122"/>
              </a:defRPr>
            </a:lvl2pPr>
            <a:lvl3pPr marL="1143000" indent="-228600">
              <a:defRPr sz="3600" b="1">
                <a:solidFill>
                  <a:schemeClr val="tx1"/>
                </a:solidFill>
                <a:latin typeface="Arial" panose="020B0604020202020204" pitchFamily="34" charset="0"/>
                <a:ea typeface="楷体_GB2312" pitchFamily="49" charset="-122"/>
              </a:defRPr>
            </a:lvl3pPr>
            <a:lvl4pPr marL="1600200" indent="-228600">
              <a:defRPr sz="3600" b="1">
                <a:solidFill>
                  <a:schemeClr val="tx1"/>
                </a:solidFill>
                <a:latin typeface="Arial" panose="020B0604020202020204" pitchFamily="34" charset="0"/>
                <a:ea typeface="楷体_GB2312" pitchFamily="49" charset="-122"/>
              </a:defRPr>
            </a:lvl4pPr>
            <a:lvl5pPr marL="2057400" indent="-228600">
              <a:defRPr sz="36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t>-</a:t>
            </a:r>
            <a:fld id="{2ED135FF-7E70-4CB1-85B5-365AC319E527}" type="slidenum">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fld>
            <a:r>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t>-</a:t>
            </a:r>
            <a:endPar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endParaRPr>
          </a:p>
        </p:txBody>
      </p:sp>
      <p:pic>
        <p:nvPicPr>
          <p:cNvPr id="1030" name="Picture 2" descr="http://t1.baidu.com/it/u=1881764494,1741046636&amp;fm=21&amp;gp=0.jpg"/>
          <p:cNvPicPr>
            <a:picLocks noChangeAspect="1"/>
          </p:cNvPicPr>
          <p:nvPr/>
        </p:nvPicPr>
        <p:blipFill>
          <a:blip r:embed="rId14"/>
          <a:srcRect l="17249" r="11337"/>
          <a:stretch>
            <a:fillRect/>
          </a:stretch>
        </p:blipFill>
        <p:spPr>
          <a:xfrm>
            <a:off x="0" y="0"/>
            <a:ext cx="917575" cy="969963"/>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Lst>
  <p:transition>
    <p:zoom/>
  </p:transition>
  <p:hf sldNum="0" hdr="0" ftr="0" dt="0"/>
  <p:txStyles>
    <p:titleStyle>
      <a:lvl1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mj-lt"/>
          <a:ea typeface="黑体" panose="02010609060101010101" pitchFamily="49" charset="-122"/>
          <a:cs typeface="黑体" panose="02010609060101010101" pitchFamily="49" charset="-122"/>
        </a:defRPr>
      </a:lvl1pPr>
      <a:lvl2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2pPr>
      <a:lvl3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3pPr>
      <a:lvl4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4pPr>
      <a:lvl5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5pPr>
      <a:lvl6pPr marL="4572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mn-ea"/>
          <a:cs typeface="幼圆" panose="02010509060101010101" pitchFamily="49" charset="-122"/>
        </a:defRPr>
      </a:lvl1pPr>
      <a:lvl2pPr marL="742950" indent="-285750" algn="l" rtl="0" eaLnBrk="0" fontAlgn="base" hangingPunct="0">
        <a:spcBef>
          <a:spcPct val="20000"/>
        </a:spcBef>
        <a:spcAft>
          <a:spcPct val="0"/>
        </a:spcAft>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mn-ea"/>
          <a:cs typeface="幼圆" panose="02010509060101010101" pitchFamily="49" charset="-122"/>
        </a:defRPr>
      </a:lvl2pPr>
      <a:lvl3pPr marL="1143000" indent="-228600" algn="l" rtl="0" eaLnBrk="0" fontAlgn="base" hangingPunct="0">
        <a:spcBef>
          <a:spcPct val="20000"/>
        </a:spcBef>
        <a:spcAft>
          <a:spcPct val="0"/>
        </a:spcAft>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mn-ea"/>
          <a:cs typeface="幼圆" panose="02010509060101010101" pitchFamily="49" charset="-122"/>
        </a:defRPr>
      </a:lvl3pPr>
      <a:lvl4pPr marL="1600200" indent="-228600" algn="l" rtl="0" eaLnBrk="0" fontAlgn="base" hangingPunct="0">
        <a:spcBef>
          <a:spcPct val="20000"/>
        </a:spcBef>
        <a:spcAft>
          <a:spcPct val="0"/>
        </a:spcAft>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mn-ea"/>
          <a:cs typeface="幼圆" panose="02010509060101010101" pitchFamily="49" charset="-122"/>
        </a:defRPr>
      </a:lvl4pPr>
      <a:lvl5pPr marL="2057400" indent="-228600" algn="l" rtl="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mn-ea"/>
          <a:cs typeface="幼圆" panose="02010509060101010101" pitchFamily="49" charset="-122"/>
        </a:defRPr>
      </a:lvl5pPr>
      <a:lvl6pPr marL="25146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6pPr>
      <a:lvl7pPr marL="29718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7pPr>
      <a:lvl8pPr marL="34290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8pPr>
      <a:lvl9pPr marL="38862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54.xml"/><Relationship Id="rId4" Type="http://schemas.openxmlformats.org/officeDocument/2006/relationships/image" Target="../media/image8.wmf"/><Relationship Id="rId3" Type="http://schemas.openxmlformats.org/officeDocument/2006/relationships/oleObject" Target="../embeddings/oleObject2.bin"/><Relationship Id="rId2" Type="http://schemas.openxmlformats.org/officeDocument/2006/relationships/image" Target="../media/image7.wmf"/><Relationship Id="rId1" Type="http://schemas.openxmlformats.org/officeDocument/2006/relationships/oleObject" Target="../embeddings/oleObject1.bin"/></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image" Target="../media/image10.png"/><Relationship Id="rId1" Type="http://schemas.openxmlformats.org/officeDocument/2006/relationships/image" Target="../media/image9.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13.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1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17.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18.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1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2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2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2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29" name="副标题 2"/>
          <p:cNvSpPr>
            <a:spLocks noGrp="1"/>
          </p:cNvSpPr>
          <p:nvPr>
            <p:ph type="subTitle" idx="1"/>
          </p:nvPr>
        </p:nvSpPr>
        <p:spPr>
          <a:xfrm>
            <a:off x="2154238" y="5118100"/>
            <a:ext cx="5184775" cy="1839913"/>
          </a:xfrm>
          <a:ln/>
        </p:spPr>
        <p:txBody>
          <a:bodyPr vert="horz" wrap="square" lIns="91440" tIns="45720" rIns="91440" bIns="45720" anchor="t"/>
          <a:p>
            <a:pPr eaLnBrk="1" hangingPunct="1">
              <a:buClr>
                <a:srgbClr val="C00000"/>
              </a:buClr>
              <a:buSzPct val="90000"/>
            </a:pPr>
            <a:endParaRPr lang="en-US" altLang="zh-CN" sz="1800" b="1" dirty="0">
              <a:latin typeface="Times New Roman" panose="02020603050405020304" pitchFamily="18" charset="0"/>
              <a:ea typeface="+mn-ea"/>
              <a:cs typeface="幼圆" panose="02010509060101010101" pitchFamily="49" charset="-122"/>
            </a:endParaRPr>
          </a:p>
          <a:p>
            <a:pPr eaLnBrk="1" hangingPunct="1">
              <a:buClr>
                <a:srgbClr val="C00000"/>
              </a:buClr>
              <a:buSzPct val="90000"/>
            </a:pPr>
            <a:endParaRPr lang="en-US" altLang="zh-CN" sz="1800" b="1" dirty="0">
              <a:latin typeface="Times New Roman" panose="02020603050405020304" pitchFamily="18" charset="0"/>
              <a:ea typeface="+mn-ea"/>
              <a:cs typeface="幼圆" panose="02010509060101010101" pitchFamily="49" charset="-122"/>
            </a:endParaRPr>
          </a:p>
          <a:p>
            <a:pPr eaLnBrk="1" hangingPunct="1">
              <a:buClr>
                <a:srgbClr val="C00000"/>
              </a:buClr>
              <a:buSzPct val="90000"/>
            </a:pPr>
            <a:endParaRPr lang="en-US" altLang="zh-CN" sz="2400" b="1" dirty="0">
              <a:latin typeface="Times New Roman" panose="02020603050405020304" pitchFamily="18" charset="0"/>
              <a:ea typeface="黑体" panose="02010609060101010101" pitchFamily="49" charset="-122"/>
              <a:cs typeface="幼圆" panose="02010509060101010101" pitchFamily="49" charset="-122"/>
            </a:endParaRPr>
          </a:p>
          <a:p>
            <a:pPr eaLnBrk="1" hangingPunct="1">
              <a:buClr>
                <a:srgbClr val="C00000"/>
              </a:buClr>
              <a:buSzPct val="90000"/>
            </a:pPr>
            <a:endParaRPr lang="en-US" altLang="zh-CN" sz="2400" b="1" dirty="0">
              <a:latin typeface="Times New Roman" panose="02020603050405020304" pitchFamily="18" charset="0"/>
              <a:ea typeface="+mn-ea"/>
              <a:cs typeface="幼圆" panose="02010509060101010101" pitchFamily="49" charset="-122"/>
            </a:endParaRPr>
          </a:p>
        </p:txBody>
      </p:sp>
      <p:sp>
        <p:nvSpPr>
          <p:cNvPr id="2" name="Rectangle 2"/>
          <p:cNvSpPr>
            <a:spLocks noGrp="1" noChangeArrowheads="1"/>
          </p:cNvSpPr>
          <p:nvPr/>
        </p:nvSpPr>
        <p:spPr>
          <a:xfrm>
            <a:off x="5194300" y="5118100"/>
            <a:ext cx="3490913" cy="1108075"/>
          </a:xfrm>
          <a:prstGeom prst="rect">
            <a:avLst/>
          </a:prstGeom>
          <a:noFill/>
          <a:ln w="9525">
            <a:noFill/>
            <a:miter lim="800000"/>
          </a:ln>
        </p:spPr>
        <p:txBody>
          <a:bodyPr anchor="ctr"/>
          <a:lstStyle>
            <a:lvl1pPr algn="ctr" rtl="0" eaLnBrk="0" fontAlgn="base" hangingPunct="0">
              <a:spcBef>
                <a:spcPct val="0"/>
              </a:spcBef>
              <a:spcAft>
                <a:spcPct val="0"/>
              </a:spcAft>
              <a:defRPr sz="4800" b="0" smtClean="0">
                <a:solidFill>
                  <a:srgbClr val="FF0000"/>
                </a:solidFill>
                <a:effectLst>
                  <a:outerShdw blurRad="38100" dist="38100" dir="2700000" algn="tl">
                    <a:srgbClr val="C0C0C0"/>
                  </a:outerShdw>
                </a:effectLst>
                <a:latin typeface="+mj-lt"/>
                <a:ea typeface="黑体" panose="02010609060101010101" pitchFamily="49" charset="-122"/>
                <a:cs typeface="黑体" panose="02010609060101010101" pitchFamily="49" charset="-122"/>
              </a:defRPr>
            </a:lvl1pPr>
            <a:lvl2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2pPr>
            <a:lvl3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3pPr>
            <a:lvl4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4pPr>
            <a:lvl5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5pPr>
            <a:lvl6pPr marL="4572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50000"/>
              </a:lnSpc>
              <a:spcBef>
                <a:spcPct val="0"/>
              </a:spcBef>
              <a:spcAft>
                <a:spcPct val="0"/>
              </a:spcAft>
              <a:buClrTx/>
              <a:buSzTx/>
              <a:buFontTx/>
              <a:buNone/>
              <a:defRPr/>
            </a:pPr>
            <a:endParaRPr kumimoji="0" lang="en-US" altLang="zh-CN" sz="1600" b="1" i="0" u="none" strike="noStrike" kern="1200" cap="none" spc="0" normalizeH="0" baseline="0" noProof="1">
              <a:ln>
                <a:noFill/>
              </a:ln>
              <a:solidFill>
                <a:schemeClr val="tx1"/>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3731" name="Rectangle 3"/>
          <p:cNvSpPr/>
          <p:nvPr/>
        </p:nvSpPr>
        <p:spPr>
          <a:xfrm>
            <a:off x="1187450" y="2060575"/>
            <a:ext cx="6694488" cy="3362325"/>
          </a:xfrm>
          <a:prstGeom prst="rect">
            <a:avLst/>
          </a:prstGeom>
          <a:noFill/>
          <a:ln w="9525">
            <a:noFill/>
          </a:ln>
        </p:spPr>
        <p:txBody>
          <a:bodyPr anchor="b"/>
          <a:p>
            <a:pPr algn="ctr">
              <a:buSzTx/>
            </a:pPr>
            <a:r>
              <a:rPr lang="zh-CN" altLang="en-US" sz="4400" dirty="0">
                <a:solidFill>
                  <a:srgbClr val="002060"/>
                </a:solidFill>
                <a:latin typeface="黑体" panose="02010609060101010101" pitchFamily="49" charset="-122"/>
                <a:ea typeface="黑体" panose="02010609060101010101" pitchFamily="49" charset="-122"/>
              </a:rPr>
              <a:t>架构驱动的软件开发实践</a:t>
            </a:r>
            <a:endParaRPr lang="zh-CN" altLang="en-US" sz="4400" dirty="0">
              <a:solidFill>
                <a:srgbClr val="002060"/>
              </a:solidFill>
              <a:latin typeface="黑体" panose="02010609060101010101" pitchFamily="49" charset="-122"/>
              <a:ea typeface="黑体" panose="02010609060101010101" pitchFamily="49" charset="-122"/>
            </a:endParaRPr>
          </a:p>
          <a:p>
            <a:pPr algn="ctr">
              <a:buSzTx/>
            </a:pPr>
            <a:endParaRPr lang="en-US" altLang="zh-CN" sz="4400" dirty="0">
              <a:solidFill>
                <a:srgbClr val="002060"/>
              </a:solidFill>
              <a:latin typeface="黑体" panose="02010609060101010101" pitchFamily="49" charset="-122"/>
              <a:ea typeface="黑体" panose="02010609060101010101" pitchFamily="49" charset="-122"/>
            </a:endParaRPr>
          </a:p>
          <a:p>
            <a:pPr algn="ctr">
              <a:lnSpc>
                <a:spcPts val="4500"/>
              </a:lnSpc>
              <a:buSzTx/>
            </a:pPr>
            <a:r>
              <a:rPr lang="zh-CN" altLang="en-US" sz="3200" dirty="0">
                <a:solidFill>
                  <a:srgbClr val="002060"/>
                </a:solidFill>
                <a:latin typeface="黑体" panose="02010609060101010101" pitchFamily="49" charset="-122"/>
                <a:ea typeface="黑体" panose="02010609060101010101" pitchFamily="49" charset="-122"/>
              </a:rPr>
              <a:t>主讲教师：冯志勇</a:t>
            </a:r>
            <a:endParaRPr lang="en-US" altLang="zh-CN" sz="3200" dirty="0">
              <a:solidFill>
                <a:srgbClr val="002060"/>
              </a:solidFill>
              <a:latin typeface="黑体" panose="02010609060101010101" pitchFamily="49" charset="-122"/>
              <a:ea typeface="黑体" panose="02010609060101010101" pitchFamily="49" charset="-122"/>
            </a:endParaRPr>
          </a:p>
          <a:p>
            <a:pPr algn="ctr">
              <a:lnSpc>
                <a:spcPts val="4500"/>
              </a:lnSpc>
              <a:buSzTx/>
            </a:pPr>
            <a:r>
              <a:rPr lang="en-US" altLang="zh-CN" sz="3200" dirty="0">
                <a:solidFill>
                  <a:srgbClr val="002060"/>
                </a:solidFill>
                <a:latin typeface="Times New Roman" panose="02020603050405020304" pitchFamily="18" charset="0"/>
                <a:ea typeface="黑体" panose="02010609060101010101" pitchFamily="49" charset="-122"/>
              </a:rPr>
              <a:t>zyfeng@tju.edu.cn</a:t>
            </a:r>
            <a:endParaRPr lang="en-US" altLang="zh-CN" sz="3200" dirty="0">
              <a:solidFill>
                <a:srgbClr val="002060"/>
              </a:solidFill>
              <a:latin typeface="Times New Roman" panose="02020603050405020304" pitchFamily="18" charset="0"/>
              <a:ea typeface="黑体" panose="02010609060101010101" pitchFamily="49" charset="-122"/>
            </a:endParaRPr>
          </a:p>
          <a:p>
            <a:pPr algn="ctr">
              <a:lnSpc>
                <a:spcPts val="4500"/>
              </a:lnSpc>
              <a:buSzTx/>
            </a:pPr>
            <a:r>
              <a:rPr lang="zh-CN" altLang="en-US" sz="3200" dirty="0">
                <a:solidFill>
                  <a:srgbClr val="002060"/>
                </a:solidFill>
                <a:latin typeface="黑体" panose="02010609060101010101" pitchFamily="49" charset="-122"/>
                <a:ea typeface="黑体" panose="02010609060101010101" pitchFamily="49" charset="-122"/>
              </a:rPr>
              <a:t> </a:t>
            </a:r>
            <a:endParaRPr lang="zh-CN" altLang="en-US" sz="3200" dirty="0">
              <a:solidFill>
                <a:srgbClr val="002060"/>
              </a:solidFill>
              <a:latin typeface="Tahoma" panose="020B0604030504040204" pitchFamily="34" charset="0"/>
              <a:ea typeface="宋体" panose="02010600030101010101" pitchFamily="2" charset="-122"/>
            </a:endParaRPr>
          </a:p>
        </p:txBody>
      </p:sp>
    </p:spTree>
  </p:cSld>
  <p:clrMapOvr>
    <a:masterClrMapping/>
  </p:clrMapOvr>
  <p:transition>
    <p:zo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5" name="Text Box 6"/>
          <p:cNvSpPr txBox="1"/>
          <p:nvPr/>
        </p:nvSpPr>
        <p:spPr>
          <a:xfrm>
            <a:off x="350838" y="3760788"/>
            <a:ext cx="668337" cy="427037"/>
          </a:xfrm>
          <a:prstGeom prst="rect">
            <a:avLst/>
          </a:prstGeom>
          <a:noFill/>
          <a:ln w="9525">
            <a:noFill/>
          </a:ln>
        </p:spPr>
        <p:txBody>
          <a:bodyPr anchor="t">
            <a:spAutoFit/>
          </a:bodyPr>
          <a:p>
            <a:pPr>
              <a:buSzTx/>
            </a:pPr>
            <a:endParaRPr lang="zh-CN" altLang="zh-CN" sz="2200" dirty="0">
              <a:latin typeface="Arial" panose="020B0604020202020204" pitchFamily="34" charset="0"/>
              <a:ea typeface="楷体_GB2312" pitchFamily="49" charset="-122"/>
            </a:endParaRPr>
          </a:p>
        </p:txBody>
      </p:sp>
      <p:sp>
        <p:nvSpPr>
          <p:cNvPr id="8" name="Text Box 4"/>
          <p:cNvSpPr txBox="1">
            <a:spLocks noChangeArrowheads="1"/>
          </p:cNvSpPr>
          <p:nvPr/>
        </p:nvSpPr>
        <p:spPr bwMode="auto">
          <a:xfrm>
            <a:off x="1458913" y="225425"/>
            <a:ext cx="7596188" cy="522288"/>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just"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Memcached</a:t>
            </a:r>
            <a:endParaRPr kumimoji="0" lang="en-US" altLang="zh-CN"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5539" name="Text Box 4"/>
          <p:cNvSpPr txBox="1"/>
          <p:nvPr/>
        </p:nvSpPr>
        <p:spPr>
          <a:xfrm>
            <a:off x="528638" y="958850"/>
            <a:ext cx="7740650" cy="5507038"/>
          </a:xfrm>
          <a:prstGeom prst="rect">
            <a:avLst/>
          </a:prstGeom>
          <a:noFill/>
          <a:ln w="9525">
            <a:noFill/>
          </a:ln>
        </p:spPr>
        <p:txBody>
          <a:bodyPr anchor="t">
            <a:spAutoFit/>
          </a:bodyPr>
          <a:p>
            <a:pPr>
              <a:lnSpc>
                <a:spcPct val="200000"/>
              </a:lnSpc>
              <a:buClr>
                <a:srgbClr val="FF0000"/>
              </a:buClr>
              <a:buSzTx/>
              <a:buFont typeface="Wingdings" panose="05000000000000000000" pitchFamily="2" charset="2"/>
            </a:pPr>
            <a:r>
              <a:rPr lang="en-US" sz="2400" noProof="1" dirty="0">
                <a:latin typeface="微软雅黑" panose="020B0503020204020204" pitchFamily="34" charset="-122"/>
                <a:ea typeface="微软雅黑" panose="020B0503020204020204" pitchFamily="34" charset="-122"/>
                <a:cs typeface="+mn-cs"/>
              </a:rPr>
              <a:t>M</a:t>
            </a:r>
            <a:r>
              <a:rPr sz="2400" noProof="1" dirty="0">
                <a:latin typeface="微软雅黑" panose="020B0503020204020204" pitchFamily="34" charset="-122"/>
                <a:ea typeface="微软雅黑" panose="020B0503020204020204" pitchFamily="34" charset="-122"/>
                <a:cs typeface="+mn-cs"/>
              </a:rPr>
              <a:t>emcached作为高速运行的分布式缓存服务器，具有以下的特点。</a:t>
            </a:r>
            <a:endParaRPr sz="2400" noProof="1" dirty="0">
              <a:latin typeface="微软雅黑" panose="020B0503020204020204" pitchFamily="34" charset="-122"/>
              <a:ea typeface="微软雅黑" panose="020B0503020204020204" pitchFamily="34" charset="-122"/>
            </a:endParaRPr>
          </a:p>
          <a:p>
            <a:pPr marL="342900" indent="-342900">
              <a:lnSpc>
                <a:spcPct val="200000"/>
              </a:lnSpc>
              <a:buClr>
                <a:srgbClr val="FF0000"/>
              </a:buClr>
              <a:buSzTx/>
              <a:buFont typeface="Arial" panose="020B0604020202020204" pitchFamily="34" charset="0"/>
              <a:buChar char="•"/>
            </a:pPr>
            <a:r>
              <a:rPr sz="2400" noProof="1" dirty="0">
                <a:latin typeface="微软雅黑" panose="020B0503020204020204" pitchFamily="34" charset="-122"/>
                <a:ea typeface="微软雅黑" panose="020B0503020204020204" pitchFamily="34" charset="-122"/>
                <a:cs typeface="+mn-cs"/>
              </a:rPr>
              <a:t>协议简单</a:t>
            </a:r>
            <a:endParaRPr sz="2400" noProof="1" dirty="0">
              <a:latin typeface="微软雅黑" panose="020B0503020204020204" pitchFamily="34" charset="-122"/>
              <a:ea typeface="微软雅黑" panose="020B0503020204020204" pitchFamily="34" charset="-122"/>
            </a:endParaRPr>
          </a:p>
          <a:p>
            <a:pPr marL="342900" indent="-342900">
              <a:lnSpc>
                <a:spcPct val="200000"/>
              </a:lnSpc>
              <a:buClr>
                <a:srgbClr val="FF0000"/>
              </a:buClr>
              <a:buSzTx/>
              <a:buFont typeface="Arial" panose="020B0604020202020204" pitchFamily="34" charset="0"/>
              <a:buChar char="•"/>
            </a:pPr>
            <a:r>
              <a:rPr sz="2400" noProof="1" dirty="0">
                <a:latin typeface="微软雅黑" panose="020B0503020204020204" pitchFamily="34" charset="-122"/>
                <a:ea typeface="微软雅黑" panose="020B0503020204020204" pitchFamily="34" charset="-122"/>
                <a:cs typeface="+mn-cs"/>
              </a:rPr>
              <a:t>基于libevent的事件处理</a:t>
            </a:r>
            <a:r>
              <a:rPr lang="zh-CN" sz="2400" noProof="1" dirty="0">
                <a:latin typeface="微软雅黑" panose="020B0503020204020204" pitchFamily="34" charset="-122"/>
                <a:ea typeface="微软雅黑" panose="020B0503020204020204" pitchFamily="34" charset="-122"/>
                <a:cs typeface="+mn-cs"/>
              </a:rPr>
              <a:t>，</a:t>
            </a:r>
            <a:r>
              <a:rPr lang="zh-CN" altLang="en-US" sz="2400" noProof="1" dirty="0">
                <a:latin typeface="微软雅黑" panose="020B0503020204020204" pitchFamily="34" charset="-122"/>
                <a:ea typeface="微软雅黑" panose="020B0503020204020204" pitchFamily="34" charset="-122"/>
                <a:cs typeface="+mn-cs"/>
                <a:sym typeface="+mn-ea"/>
              </a:rPr>
              <a:t>客户端算法实现分布式</a:t>
            </a:r>
            <a:endParaRPr sz="2400" noProof="1" dirty="0">
              <a:latin typeface="微软雅黑" panose="020B0503020204020204" pitchFamily="34" charset="-122"/>
              <a:ea typeface="微软雅黑" panose="020B0503020204020204" pitchFamily="34" charset="-122"/>
            </a:endParaRPr>
          </a:p>
          <a:p>
            <a:pPr marL="800100" lvl="1" indent="-342900" fontAlgn="base">
              <a:lnSpc>
                <a:spcPct val="200000"/>
              </a:lnSpc>
              <a:buClr>
                <a:srgbClr val="FF0000"/>
              </a:buClr>
              <a:buSzTx/>
              <a:buFont typeface="Arial" panose="020B0604020202020204" pitchFamily="34" charset="0"/>
              <a:buChar char="•"/>
            </a:pPr>
            <a:r>
              <a:rPr sz="1600" strike="noStrike" noProof="1" dirty="0">
                <a:latin typeface="微软雅黑" panose="020B0503020204020204" pitchFamily="34" charset="-122"/>
                <a:ea typeface="微软雅黑" panose="020B0503020204020204" pitchFamily="34" charset="-122"/>
                <a:cs typeface="+mn-cs"/>
              </a:rPr>
              <a:t>libevent是个程序库，它将Linux的epoll、BSD类操作系统的kqueue等事件处理功能封装成统一的接口。</a:t>
            </a:r>
            <a:endParaRPr sz="1600" strike="noStrike" noProof="1" dirty="0">
              <a:latin typeface="微软雅黑" panose="020B0503020204020204" pitchFamily="34" charset="-122"/>
              <a:ea typeface="微软雅黑" panose="020B0503020204020204" pitchFamily="34" charset="-122"/>
            </a:endParaRPr>
          </a:p>
          <a:p>
            <a:pPr marL="342900" indent="-342900">
              <a:lnSpc>
                <a:spcPct val="200000"/>
              </a:lnSpc>
              <a:buClr>
                <a:srgbClr val="FF0000"/>
              </a:buClr>
              <a:buSzTx/>
              <a:buFont typeface="Arial" panose="020B0604020202020204" pitchFamily="34" charset="0"/>
              <a:buChar char="•"/>
            </a:pPr>
            <a:r>
              <a:rPr sz="2400" noProof="1" dirty="0">
                <a:latin typeface="微软雅黑" panose="020B0503020204020204" pitchFamily="34" charset="-122"/>
                <a:ea typeface="微软雅黑" panose="020B0503020204020204" pitchFamily="34" charset="-122"/>
                <a:cs typeface="+mn-cs"/>
              </a:rPr>
              <a:t>内置内存存储方式</a:t>
            </a:r>
            <a:endParaRPr sz="2400" noProof="1" dirty="0">
              <a:latin typeface="微软雅黑" panose="020B0503020204020204" pitchFamily="34" charset="-122"/>
              <a:ea typeface="微软雅黑" panose="020B0503020204020204" pitchFamily="34" charset="-122"/>
            </a:endParaRPr>
          </a:p>
          <a:p>
            <a:pPr marL="342900" indent="-342900">
              <a:lnSpc>
                <a:spcPct val="200000"/>
              </a:lnSpc>
              <a:buClr>
                <a:srgbClr val="FF0000"/>
              </a:buClr>
              <a:buSzTx/>
              <a:buFont typeface="Arial" panose="020B0604020202020204" pitchFamily="34" charset="0"/>
              <a:buChar char="•"/>
            </a:pPr>
            <a:r>
              <a:rPr sz="2400" noProof="1" dirty="0">
                <a:latin typeface="微软雅黑" panose="020B0503020204020204" pitchFamily="34" charset="-122"/>
                <a:ea typeface="微软雅黑" panose="020B0503020204020204" pitchFamily="34" charset="-122"/>
                <a:cs typeface="+mn-cs"/>
              </a:rPr>
              <a:t>memcached不互相通信的分布式</a:t>
            </a:r>
            <a:r>
              <a:rPr lang="zh-CN" sz="2400" noProof="1" dirty="0">
                <a:latin typeface="微软雅黑" panose="020B0503020204020204" pitchFamily="34" charset="-122"/>
                <a:ea typeface="微软雅黑" panose="020B0503020204020204" pitchFamily="34" charset="-122"/>
                <a:cs typeface="+mn-cs"/>
              </a:rPr>
              <a:t>，</a:t>
            </a:r>
            <a:r>
              <a:rPr lang="zh-CN" altLang="en-US" sz="2400" noProof="1" dirty="0">
                <a:latin typeface="微软雅黑" panose="020B0503020204020204" pitchFamily="34" charset="-122"/>
                <a:ea typeface="微软雅黑" panose="020B0503020204020204" pitchFamily="34" charset="-122"/>
                <a:cs typeface="+mn-cs"/>
                <a:sym typeface="+mn-ea"/>
              </a:rPr>
              <a:t>多线程实现缓存</a:t>
            </a:r>
            <a:endParaRPr lang="zh-CN" sz="2400" noProof="1" dirty="0">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69" name="Text Box 6"/>
          <p:cNvSpPr txBox="1"/>
          <p:nvPr/>
        </p:nvSpPr>
        <p:spPr>
          <a:xfrm>
            <a:off x="350838" y="3760788"/>
            <a:ext cx="668337" cy="427037"/>
          </a:xfrm>
          <a:prstGeom prst="rect">
            <a:avLst/>
          </a:prstGeom>
          <a:noFill/>
          <a:ln w="9525">
            <a:noFill/>
          </a:ln>
        </p:spPr>
        <p:txBody>
          <a:bodyPr anchor="t">
            <a:spAutoFit/>
          </a:bodyPr>
          <a:p>
            <a:pPr>
              <a:buSzTx/>
            </a:pPr>
            <a:endParaRPr lang="zh-CN" altLang="zh-CN" sz="2200" dirty="0">
              <a:latin typeface="Arial" panose="020B0604020202020204" pitchFamily="34" charset="0"/>
              <a:ea typeface="楷体_GB2312" pitchFamily="49" charset="-122"/>
            </a:endParaRPr>
          </a:p>
        </p:txBody>
      </p:sp>
      <p:sp>
        <p:nvSpPr>
          <p:cNvPr id="8" name="Text Box 4"/>
          <p:cNvSpPr txBox="1">
            <a:spLocks noChangeArrowheads="1"/>
          </p:cNvSpPr>
          <p:nvPr/>
        </p:nvSpPr>
        <p:spPr bwMode="auto">
          <a:xfrm>
            <a:off x="1458913" y="225425"/>
            <a:ext cx="7596188" cy="522288"/>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just"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Memcached</a:t>
            </a:r>
            <a:endParaRPr kumimoji="0" lang="en-US" altLang="zh-CN"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3971" name="图片 1"/>
          <p:cNvPicPr>
            <a:picLocks noChangeAspect="1"/>
          </p:cNvPicPr>
          <p:nvPr/>
        </p:nvPicPr>
        <p:blipFill>
          <a:blip r:embed="rId1"/>
          <a:stretch>
            <a:fillRect/>
          </a:stretch>
        </p:blipFill>
        <p:spPr>
          <a:xfrm>
            <a:off x="350838" y="1320800"/>
            <a:ext cx="8501062" cy="4572000"/>
          </a:xfrm>
          <a:prstGeom prst="rect">
            <a:avLst/>
          </a:prstGeom>
          <a:noFill/>
          <a:ln w="9525">
            <a:noFill/>
          </a:ln>
        </p:spPr>
      </p:pic>
      <p:sp>
        <p:nvSpPr>
          <p:cNvPr id="83972" name="文本框 5"/>
          <p:cNvSpPr txBox="1"/>
          <p:nvPr/>
        </p:nvSpPr>
        <p:spPr>
          <a:xfrm>
            <a:off x="2606675" y="6081713"/>
            <a:ext cx="4284663" cy="398462"/>
          </a:xfrm>
          <a:prstGeom prst="rect">
            <a:avLst/>
          </a:prstGeom>
          <a:noFill/>
          <a:ln w="9525">
            <a:noFill/>
          </a:ln>
        </p:spPr>
        <p:txBody>
          <a:bodyPr wrap="square" anchor="t">
            <a:spAutoFit/>
          </a:bodyPr>
          <a:p>
            <a:pPr algn="ctr" eaLnBrk="0" hangingPunct="0"/>
            <a:r>
              <a:rPr lang="en-US" altLang="zh-CN" sz="2000">
                <a:latin typeface="Arial" panose="020B0604020202020204" pitchFamily="34" charset="0"/>
                <a:ea typeface="楷体_GB2312" pitchFamily="49" charset="-122"/>
              </a:rPr>
              <a:t>Memcached</a:t>
            </a:r>
            <a:r>
              <a:rPr lang="zh-CN" altLang="en-US" sz="2000">
                <a:latin typeface="Arial" panose="020B0604020202020204" pitchFamily="34" charset="0"/>
                <a:ea typeface="楷体_GB2312" pitchFamily="49" charset="-122"/>
              </a:rPr>
              <a:t>实现原理</a:t>
            </a:r>
            <a:endParaRPr lang="zh-CN" altLang="en-US" sz="2000">
              <a:latin typeface="Arial" panose="020B0604020202020204" pitchFamily="34" charset="0"/>
              <a:ea typeface="楷体_GB2312" pitchFamily="49" charset="-122"/>
            </a:endParaRPr>
          </a:p>
        </p:txBody>
      </p:sp>
    </p:spTree>
  </p:cSld>
  <p:clrMapOvr>
    <a:masterClrMapping/>
  </p:clrMapOvr>
  <p:transition>
    <p:zo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193800" y="93663"/>
            <a:ext cx="7599363" cy="914400"/>
          </a:xfrm>
        </p:spPr>
        <p:txBody>
          <a:bodyPr/>
          <a:p>
            <a:pPr marL="0" marR="0" indent="0" algn="l" defTabSz="914400" rtl="0" eaLnBrk="0" fontAlgn="base" latinLnBrk="0" hangingPunct="0">
              <a:lnSpc>
                <a:spcPct val="100000"/>
              </a:lnSpc>
              <a:spcBef>
                <a:spcPct val="0"/>
              </a:spcBef>
              <a:spcAft>
                <a:spcPct val="0"/>
              </a:spcAft>
              <a:buClrTx/>
              <a:buSzTx/>
              <a:buFontTx/>
              <a:buNone/>
            </a:pPr>
            <a:r>
              <a:rPr kumimoji="0" lang="en-US" altLang="zh-CN" sz="40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Memcached</a:t>
            </a:r>
            <a:endParaRPr kumimoji="0" lang="zh-CN" altLang="en-US" sz="4000" b="1" i="0" u="none" strike="noStrike" kern="0" cap="none" spc="0" normalizeH="0" baseline="0" noProof="1">
              <a:solidFill>
                <a:srgbClr val="FF0000"/>
              </a:solidFill>
              <a:effectLst>
                <a:outerShdw blurRad="38100" dist="38100" dir="2700000" algn="tl">
                  <a:srgbClr val="C0C0C0"/>
                </a:outerShdw>
              </a:effectLst>
              <a:latin typeface="+mj-lt"/>
              <a:ea typeface="黑体" panose="02010609060101010101" pitchFamily="49" charset="-122"/>
              <a:cs typeface="黑体" panose="02010609060101010101" pitchFamily="49" charset="-122"/>
            </a:endParaRPr>
          </a:p>
        </p:txBody>
      </p:sp>
      <p:sp>
        <p:nvSpPr>
          <p:cNvPr id="84994" name="内容占位符 2"/>
          <p:cNvSpPr>
            <a:spLocks noGrp="1"/>
          </p:cNvSpPr>
          <p:nvPr>
            <p:ph idx="1"/>
          </p:nvPr>
        </p:nvSpPr>
        <p:spPr>
          <a:xfrm>
            <a:off x="609600" y="1193800"/>
            <a:ext cx="7924800" cy="4968875"/>
          </a:xfrm>
          <a:ln/>
        </p:spPr>
        <p:txBody>
          <a:bodyPr anchor="t"/>
          <a:p>
            <a:r>
              <a:rPr lang="zh-CN" altLang="en-US" sz="2400"/>
              <a:t>许多语言都实现了连接memcached的客户端，其中以Perl、PHP为主。仅仅memcached网站上列出的语言就有</a:t>
            </a:r>
            <a:endParaRPr lang="zh-CN" altLang="en-US" sz="2400"/>
          </a:p>
          <a:p>
            <a:pPr lvl="1"/>
            <a:r>
              <a:rPr lang="zh-CN" altLang="en-US"/>
              <a:t>· Perl</a:t>
            </a:r>
            <a:endParaRPr lang="zh-CN" altLang="en-US"/>
          </a:p>
          <a:p>
            <a:pPr lvl="1"/>
            <a:r>
              <a:rPr lang="zh-CN" altLang="en-US"/>
              <a:t>· PHP</a:t>
            </a:r>
            <a:endParaRPr lang="zh-CN" altLang="en-US"/>
          </a:p>
          <a:p>
            <a:pPr lvl="1"/>
            <a:r>
              <a:rPr lang="zh-CN" altLang="en-US"/>
              <a:t>· Python</a:t>
            </a:r>
            <a:endParaRPr lang="zh-CN" altLang="en-US"/>
          </a:p>
          <a:p>
            <a:pPr lvl="1"/>
            <a:r>
              <a:rPr lang="zh-CN" altLang="en-US"/>
              <a:t>· Ruby</a:t>
            </a:r>
            <a:endParaRPr lang="zh-CN" altLang="en-US"/>
          </a:p>
          <a:p>
            <a:pPr lvl="1"/>
            <a:r>
              <a:rPr lang="zh-CN" altLang="en-US"/>
              <a:t>· C#</a:t>
            </a:r>
            <a:endParaRPr lang="zh-CN" altLang="en-US"/>
          </a:p>
          <a:p>
            <a:pPr lvl="1"/>
            <a:r>
              <a:rPr lang="zh-CN" altLang="en-US"/>
              <a:t>· C/C++</a:t>
            </a:r>
            <a:endParaRPr lang="zh-CN" altLang="en-US"/>
          </a:p>
          <a:p>
            <a:pPr lvl="1"/>
            <a:r>
              <a:rPr lang="zh-CN" altLang="en-US"/>
              <a:t>· Lua</a:t>
            </a:r>
            <a:endParaRPr lang="zh-CN" altLang="en-US"/>
          </a:p>
        </p:txBody>
      </p:sp>
      <p:sp>
        <p:nvSpPr>
          <p:cNvPr id="84995" name="Text Box 6"/>
          <p:cNvSpPr txBox="1"/>
          <p:nvPr/>
        </p:nvSpPr>
        <p:spPr>
          <a:xfrm>
            <a:off x="350838" y="3760788"/>
            <a:ext cx="668337" cy="430212"/>
          </a:xfrm>
          <a:prstGeom prst="rect">
            <a:avLst/>
          </a:prstGeom>
          <a:noFill/>
          <a:ln w="9525">
            <a:noFill/>
          </a:ln>
        </p:spPr>
        <p:txBody>
          <a:bodyPr anchor="t">
            <a:spAutoFit/>
          </a:bodyPr>
          <a:p>
            <a:pPr>
              <a:buSzTx/>
            </a:pPr>
            <a:endParaRPr lang="zh-CN" altLang="zh-CN" sz="2200" dirty="0">
              <a:latin typeface="Arial" panose="020B0604020202020204" pitchFamily="34" charset="0"/>
              <a:ea typeface="楷体_GB2312" pitchFamily="49" charset="-122"/>
            </a:endParaRPr>
          </a:p>
        </p:txBody>
      </p:sp>
    </p:spTree>
  </p:cSld>
  <p:clrMapOvr>
    <a:masterClrMapping/>
  </p:clrMapOvr>
  <p:transition>
    <p:zo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193800" y="93663"/>
            <a:ext cx="7599363" cy="914400"/>
          </a:xfrm>
        </p:spPr>
        <p:txBody>
          <a:bodyPr/>
          <a:p>
            <a:pPr marL="0" marR="0" indent="0" algn="l" defTabSz="914400" rtl="0" eaLnBrk="0" fontAlgn="base" latinLnBrk="0" hangingPunct="0">
              <a:lnSpc>
                <a:spcPct val="100000"/>
              </a:lnSpc>
              <a:spcBef>
                <a:spcPct val="0"/>
              </a:spcBef>
              <a:spcAft>
                <a:spcPct val="0"/>
              </a:spcAft>
              <a:buClrTx/>
              <a:buSzTx/>
              <a:buFontTx/>
              <a:buNone/>
            </a:pPr>
            <a:r>
              <a:rPr kumimoji="0" lang="en-US" altLang="zh-CN" sz="40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Memcached</a:t>
            </a:r>
            <a:endParaRPr kumimoji="0" lang="zh-CN" altLang="en-US" sz="4000" b="1" i="0" u="none" strike="noStrike" kern="0" cap="none" spc="0" normalizeH="0" baseline="0" noProof="1">
              <a:solidFill>
                <a:srgbClr val="FF0000"/>
              </a:solidFill>
              <a:effectLst>
                <a:outerShdw blurRad="38100" dist="38100" dir="2700000" algn="tl">
                  <a:srgbClr val="C0C0C0"/>
                </a:outerShdw>
              </a:effectLst>
              <a:latin typeface="+mj-lt"/>
              <a:ea typeface="黑体" panose="02010609060101010101" pitchFamily="49" charset="-122"/>
              <a:cs typeface="黑体" panose="02010609060101010101" pitchFamily="49" charset="-122"/>
            </a:endParaRPr>
          </a:p>
        </p:txBody>
      </p:sp>
      <p:sp>
        <p:nvSpPr>
          <p:cNvPr id="86018" name="内容占位符 2"/>
          <p:cNvSpPr>
            <a:spLocks noGrp="1"/>
          </p:cNvSpPr>
          <p:nvPr>
            <p:ph idx="1"/>
          </p:nvPr>
        </p:nvSpPr>
        <p:spPr>
          <a:xfrm>
            <a:off x="609600" y="1193800"/>
            <a:ext cx="7924800" cy="4968875"/>
          </a:xfrm>
          <a:ln/>
        </p:spPr>
        <p:txBody>
          <a:bodyPr anchor="t"/>
          <a:p>
            <a:r>
              <a:rPr lang="zh-CN" altLang="en-US" sz="2400"/>
              <a:t>以下站点都使用到了Memcached服务： </a:t>
            </a:r>
            <a:endParaRPr lang="zh-CN" altLang="en-US" sz="2400"/>
          </a:p>
          <a:p>
            <a:pPr lvl="1"/>
            <a:r>
              <a:rPr lang="zh-CN" altLang="en-US" sz="2100"/>
              <a:t>LiveJournal</a:t>
            </a:r>
            <a:endParaRPr lang="zh-CN" altLang="en-US" sz="2100"/>
          </a:p>
          <a:p>
            <a:pPr lvl="1"/>
            <a:r>
              <a:rPr lang="zh-CN" altLang="en-US" sz="2100"/>
              <a:t>Wikipedia</a:t>
            </a:r>
            <a:endParaRPr lang="zh-CN" altLang="en-US" sz="2100"/>
          </a:p>
          <a:p>
            <a:pPr lvl="1"/>
            <a:r>
              <a:rPr lang="zh-CN" altLang="en-US" sz="2100"/>
              <a:t>Flickr</a:t>
            </a:r>
            <a:endParaRPr lang="zh-CN" altLang="en-US" sz="2100"/>
          </a:p>
          <a:p>
            <a:pPr lvl="1"/>
            <a:r>
              <a:rPr lang="zh-CN" altLang="en-US" sz="2100"/>
              <a:t>Bebo</a:t>
            </a:r>
            <a:endParaRPr lang="zh-CN" altLang="en-US" sz="2100"/>
          </a:p>
          <a:p>
            <a:pPr lvl="1"/>
            <a:r>
              <a:rPr lang="zh-CN" altLang="en-US" sz="2100"/>
              <a:t>Twitter</a:t>
            </a:r>
            <a:endParaRPr lang="zh-CN" altLang="en-US" sz="2100"/>
          </a:p>
          <a:p>
            <a:pPr lvl="1"/>
            <a:r>
              <a:rPr lang="zh-CN" altLang="en-US" sz="2100"/>
              <a:t>Typepad</a:t>
            </a:r>
            <a:endParaRPr lang="zh-CN" altLang="en-US" sz="2100"/>
          </a:p>
          <a:p>
            <a:pPr lvl="1"/>
            <a:r>
              <a:rPr lang="zh-CN" altLang="en-US" sz="2100"/>
              <a:t>Yellowbot</a:t>
            </a:r>
            <a:endParaRPr lang="zh-CN" altLang="en-US" sz="2100"/>
          </a:p>
          <a:p>
            <a:pPr lvl="1"/>
            <a:r>
              <a:rPr lang="zh-CN" altLang="en-US" sz="2100"/>
              <a:t>Youtube</a:t>
            </a:r>
            <a:endParaRPr lang="zh-CN" altLang="en-US" sz="2100"/>
          </a:p>
          <a:p>
            <a:pPr lvl="1"/>
            <a:r>
              <a:rPr lang="zh-CN" altLang="en-US" sz="2100"/>
              <a:t>WordPress.com</a:t>
            </a:r>
            <a:endParaRPr lang="zh-CN" altLang="en-US" sz="2100"/>
          </a:p>
          <a:p>
            <a:pPr lvl="1"/>
            <a:r>
              <a:rPr lang="zh-CN" altLang="en-US" sz="2100"/>
              <a:t>Craigslist</a:t>
            </a:r>
            <a:endParaRPr lang="zh-CN" altLang="en-US" sz="2100"/>
          </a:p>
          <a:p>
            <a:pPr lvl="1"/>
            <a:r>
              <a:rPr lang="zh-CN" altLang="en-US" sz="2100"/>
              <a:t>Mixi</a:t>
            </a:r>
            <a:endParaRPr lang="zh-CN" altLang="en-US" sz="2100"/>
          </a:p>
        </p:txBody>
      </p:sp>
    </p:spTree>
  </p:cSld>
  <p:clrMapOvr>
    <a:masterClrMapping/>
  </p:clrMapOvr>
  <p:transition>
    <p:zo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1" name="Text Box 6"/>
          <p:cNvSpPr txBox="1"/>
          <p:nvPr/>
        </p:nvSpPr>
        <p:spPr>
          <a:xfrm>
            <a:off x="350838" y="3760788"/>
            <a:ext cx="668337" cy="427037"/>
          </a:xfrm>
          <a:prstGeom prst="rect">
            <a:avLst/>
          </a:prstGeom>
          <a:noFill/>
          <a:ln w="9525">
            <a:noFill/>
          </a:ln>
        </p:spPr>
        <p:txBody>
          <a:bodyPr anchor="t">
            <a:spAutoFit/>
          </a:bodyPr>
          <a:p>
            <a:pPr>
              <a:buSzTx/>
            </a:pPr>
            <a:endParaRPr lang="zh-CN" altLang="zh-CN" sz="2200" dirty="0">
              <a:latin typeface="Arial" panose="020B0604020202020204" pitchFamily="34" charset="0"/>
              <a:ea typeface="楷体_GB2312" pitchFamily="49" charset="-122"/>
            </a:endParaRPr>
          </a:p>
        </p:txBody>
      </p:sp>
      <p:sp>
        <p:nvSpPr>
          <p:cNvPr id="8" name="Text Box 4"/>
          <p:cNvSpPr txBox="1">
            <a:spLocks noChangeArrowheads="1"/>
          </p:cNvSpPr>
          <p:nvPr/>
        </p:nvSpPr>
        <p:spPr bwMode="auto">
          <a:xfrm>
            <a:off x="1458913" y="225425"/>
            <a:ext cx="7596188" cy="522288"/>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just"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Redis</a:t>
            </a:r>
            <a:endParaRPr kumimoji="0" lang="en-US" altLang="zh-CN"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7043" name="Text Box 4"/>
          <p:cNvSpPr txBox="1"/>
          <p:nvPr/>
        </p:nvSpPr>
        <p:spPr>
          <a:xfrm>
            <a:off x="520700" y="1171575"/>
            <a:ext cx="7740650" cy="2306638"/>
          </a:xfrm>
          <a:prstGeom prst="rect">
            <a:avLst/>
          </a:prstGeom>
          <a:noFill/>
          <a:ln w="9525">
            <a:noFill/>
          </a:ln>
        </p:spPr>
        <p:txBody>
          <a:bodyPr anchor="t">
            <a:spAutoFit/>
          </a:bodyPr>
          <a:p>
            <a:pPr>
              <a:lnSpc>
                <a:spcPct val="200000"/>
              </a:lnSpc>
              <a:buClr>
                <a:srgbClr val="FF0000"/>
              </a:buClr>
              <a:buSzTx/>
              <a:buFont typeface="Wingdings" panose="05000000000000000000" pitchFamily="2" charset="2"/>
            </a:pPr>
            <a:r>
              <a:rPr lang="zh-CN" altLang="en-US" sz="2400" dirty="0">
                <a:solidFill>
                  <a:srgbClr val="FF0000"/>
                </a:solidFill>
                <a:latin typeface="微软雅黑" panose="020B0503020204020204" pitchFamily="34" charset="-122"/>
                <a:ea typeface="微软雅黑" panose="020B0503020204020204" pitchFamily="34" charset="-122"/>
              </a:rPr>
              <a:t>远程数据服务（</a:t>
            </a:r>
            <a:r>
              <a:rPr lang="en-US" altLang="zh-CN" sz="2400" dirty="0">
                <a:solidFill>
                  <a:srgbClr val="FF0000"/>
                </a:solidFill>
                <a:latin typeface="微软雅黑" panose="020B0503020204020204" pitchFamily="34" charset="-122"/>
                <a:ea typeface="微软雅黑" panose="020B0503020204020204" pitchFamily="34" charset="-122"/>
              </a:rPr>
              <a:t>Redis</a:t>
            </a:r>
            <a:r>
              <a:rPr lang="zh-CN" altLang="en-US" sz="2400" dirty="0">
                <a:solidFill>
                  <a:srgbClr val="FF0000"/>
                </a:solidFill>
                <a:latin typeface="微软雅黑" panose="020B0503020204020204" pitchFamily="34" charset="-122"/>
                <a:ea typeface="微软雅黑" panose="020B0503020204020204" pitchFamily="34" charset="-122"/>
              </a:rPr>
              <a:t>，</a:t>
            </a:r>
            <a:r>
              <a:rPr lang="en-US" altLang="zh-CN" sz="2400" dirty="0">
                <a:solidFill>
                  <a:srgbClr val="FF0000"/>
                </a:solidFill>
                <a:latin typeface="微软雅黑" panose="020B0503020204020204" pitchFamily="34" charset="-122"/>
                <a:ea typeface="微软雅黑" panose="020B0503020204020204" pitchFamily="34" charset="-122"/>
              </a:rPr>
              <a:t>REmote Dictionary Server</a:t>
            </a:r>
            <a:r>
              <a:rPr lang="zh-CN" altLang="en-US" sz="2400" dirty="0">
                <a:solidFill>
                  <a:srgbClr val="FF000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是基于内存的键值对高速缓存存储系统，相较于</a:t>
            </a:r>
            <a:r>
              <a:rPr lang="en-US" altLang="zh-CN" sz="2400" dirty="0">
                <a:latin typeface="微软雅黑" panose="020B0503020204020204" pitchFamily="34" charset="-122"/>
                <a:ea typeface="微软雅黑" panose="020B0503020204020204" pitchFamily="34" charset="-122"/>
              </a:rPr>
              <a:t>Memcached</a:t>
            </a:r>
            <a:r>
              <a:rPr lang="zh-CN" altLang="en-US" sz="2400" dirty="0">
                <a:latin typeface="微软雅黑" panose="020B0503020204020204" pitchFamily="34" charset="-122"/>
                <a:ea typeface="微软雅黑" panose="020B0503020204020204" pitchFamily="34" charset="-122"/>
              </a:rPr>
              <a:t>，它支持更多类型的</a:t>
            </a:r>
            <a:r>
              <a:rPr lang="en-US" altLang="zh-CN" sz="2400" dirty="0">
                <a:latin typeface="微软雅黑" panose="020B0503020204020204" pitchFamily="34" charset="-122"/>
                <a:ea typeface="微软雅黑" panose="020B0503020204020204" pitchFamily="34" charset="-122"/>
              </a:rPr>
              <a:t>Value</a:t>
            </a:r>
            <a:r>
              <a:rPr lang="zh-CN" altLang="en-US" sz="2400" dirty="0">
                <a:latin typeface="微软雅黑" panose="020B0503020204020204" pitchFamily="34" charset="-122"/>
                <a:ea typeface="微软雅黑" panose="020B0503020204020204" pitchFamily="34" charset="-122"/>
              </a:rPr>
              <a:t>存储类型。</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ext Box 4"/>
          <p:cNvSpPr txBox="1">
            <a:spLocks noChangeArrowheads="1"/>
          </p:cNvSpPr>
          <p:nvPr/>
        </p:nvSpPr>
        <p:spPr bwMode="auto">
          <a:xfrm>
            <a:off x="1458913" y="222250"/>
            <a:ext cx="7596188" cy="52070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just"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Redis</a:t>
            </a:r>
            <a:r>
              <a:rPr sz="2800" strike="noStrike" noProof="1" dirty="0">
                <a:latin typeface="微软雅黑" panose="020B0503020204020204" pitchFamily="34" charset="-122"/>
                <a:ea typeface="微软雅黑" panose="020B0503020204020204" pitchFamily="34" charset="-122"/>
                <a:cs typeface="+mn-cs"/>
                <a:sym typeface="+mn-ea"/>
              </a:rPr>
              <a:t>简介</a:t>
            </a:r>
            <a:r>
              <a:rPr lang="zh-CN" sz="2800" strike="noStrike" noProof="1" dirty="0">
                <a:latin typeface="微软雅黑" panose="020B0503020204020204" pitchFamily="34" charset="-122"/>
                <a:ea typeface="微软雅黑" panose="020B0503020204020204" pitchFamily="34" charset="-122"/>
                <a:cs typeface="+mn-cs"/>
                <a:sym typeface="+mn-ea"/>
              </a:rPr>
              <a:t>（https://redis.io）</a:t>
            </a:r>
            <a:endParaRPr lang="zh-CN" sz="2800" strike="noStrike" noProof="1" dirty="0">
              <a:latin typeface="微软雅黑" panose="020B0503020204020204" pitchFamily="34" charset="-122"/>
              <a:ea typeface="微软雅黑" panose="020B0503020204020204" pitchFamily="34" charset="-122"/>
              <a:sym typeface="+mn-ea"/>
            </a:endParaRPr>
          </a:p>
        </p:txBody>
      </p:sp>
      <p:sp>
        <p:nvSpPr>
          <p:cNvPr id="67587" name="Text Box 4"/>
          <p:cNvSpPr txBox="1"/>
          <p:nvPr/>
        </p:nvSpPr>
        <p:spPr>
          <a:xfrm>
            <a:off x="508000" y="1171575"/>
            <a:ext cx="7740650" cy="4400550"/>
          </a:xfrm>
          <a:prstGeom prst="rect">
            <a:avLst/>
          </a:prstGeom>
          <a:noFill/>
          <a:ln w="9525">
            <a:noFill/>
          </a:ln>
        </p:spPr>
        <p:txBody>
          <a:bodyPr anchor="t">
            <a:spAutoFit/>
          </a:bodyPr>
          <a:p>
            <a:pPr marL="285750" indent="-285750">
              <a:lnSpc>
                <a:spcPct val="200000"/>
              </a:lnSpc>
              <a:buClr>
                <a:srgbClr val="FF0000"/>
              </a:buClr>
              <a:buSzTx/>
              <a:buFont typeface="Arial" panose="020B0604020202020204" pitchFamily="34" charset="0"/>
              <a:buChar char="•"/>
            </a:pPr>
            <a:r>
              <a:rPr sz="1400" noProof="1" dirty="0">
                <a:solidFill>
                  <a:srgbClr val="FF0000"/>
                </a:solidFill>
                <a:latin typeface="微软雅黑" panose="020B0503020204020204" pitchFamily="34" charset="-122"/>
                <a:ea typeface="微软雅黑" panose="020B0503020204020204" pitchFamily="34" charset="-122"/>
                <a:cs typeface="+mn-cs"/>
              </a:rPr>
              <a:t>非关系型数据库（大数据）redis</a:t>
            </a:r>
            <a:endParaRPr sz="1400" noProof="1" dirty="0">
              <a:latin typeface="微软雅黑" panose="020B0503020204020204" pitchFamily="34" charset="-122"/>
              <a:ea typeface="微软雅黑" panose="020B0503020204020204" pitchFamily="34" charset="-122"/>
            </a:endParaRPr>
          </a:p>
          <a:p>
            <a:pPr marL="285750" indent="-285750">
              <a:lnSpc>
                <a:spcPct val="200000"/>
              </a:lnSpc>
              <a:buClr>
                <a:srgbClr val="FF0000"/>
              </a:buClr>
              <a:buSzTx/>
              <a:buFont typeface="Arial" panose="020B0604020202020204" pitchFamily="34" charset="0"/>
              <a:buChar char="•"/>
            </a:pPr>
            <a:r>
              <a:rPr sz="1400" noProof="1" dirty="0">
                <a:latin typeface="微软雅黑" panose="020B0503020204020204" pitchFamily="34" charset="-122"/>
                <a:ea typeface="微软雅黑" panose="020B0503020204020204" pitchFamily="34" charset="-122"/>
                <a:cs typeface="+mn-cs"/>
              </a:rPr>
              <a:t>Redis是Remote Dictionary Server（</a:t>
            </a:r>
            <a:r>
              <a:rPr sz="1400" noProof="1" dirty="0">
                <a:solidFill>
                  <a:srgbClr val="FF0000"/>
                </a:solidFill>
                <a:latin typeface="微软雅黑" panose="020B0503020204020204" pitchFamily="34" charset="-122"/>
                <a:ea typeface="微软雅黑" panose="020B0503020204020204" pitchFamily="34" charset="-122"/>
                <a:cs typeface="+mn-cs"/>
              </a:rPr>
              <a:t>远程数据服务</a:t>
            </a:r>
            <a:r>
              <a:rPr sz="1400" noProof="1" dirty="0">
                <a:latin typeface="微软雅黑" panose="020B0503020204020204" pitchFamily="34" charset="-122"/>
                <a:ea typeface="微软雅黑" panose="020B0503020204020204" pitchFamily="34" charset="-122"/>
                <a:cs typeface="+mn-cs"/>
              </a:rPr>
              <a:t>）的缩写，由意大利人antirez（Salvatore Sanfilippo）开发的一款</a:t>
            </a:r>
            <a:r>
              <a:rPr sz="1400" noProof="1" dirty="0">
                <a:solidFill>
                  <a:srgbClr val="FF0000"/>
                </a:solidFill>
                <a:latin typeface="微软雅黑" panose="020B0503020204020204" pitchFamily="34" charset="-122"/>
                <a:ea typeface="微软雅黑" panose="020B0503020204020204" pitchFamily="34" charset="-122"/>
                <a:cs typeface="+mn-cs"/>
              </a:rPr>
              <a:t>内存高速缓存数据库</a:t>
            </a:r>
            <a:r>
              <a:rPr sz="1400" noProof="1" dirty="0">
                <a:latin typeface="微软雅黑" panose="020B0503020204020204" pitchFamily="34" charset="-122"/>
                <a:ea typeface="微软雅黑" panose="020B0503020204020204" pitchFamily="34" charset="-122"/>
                <a:cs typeface="+mn-cs"/>
              </a:rPr>
              <a:t>。</a:t>
            </a:r>
            <a:endParaRPr sz="1400" noProof="1" dirty="0">
              <a:latin typeface="微软雅黑" panose="020B0503020204020204" pitchFamily="34" charset="-122"/>
              <a:ea typeface="微软雅黑" panose="020B0503020204020204" pitchFamily="34" charset="-122"/>
            </a:endParaRPr>
          </a:p>
          <a:p>
            <a:pPr marL="285750" indent="-285750">
              <a:lnSpc>
                <a:spcPct val="200000"/>
              </a:lnSpc>
              <a:buClr>
                <a:srgbClr val="FF0000"/>
              </a:buClr>
              <a:buSzTx/>
              <a:buFont typeface="Arial" panose="020B0604020202020204" pitchFamily="34" charset="0"/>
              <a:buChar char="•"/>
            </a:pPr>
            <a:r>
              <a:rPr sz="1400" noProof="1" dirty="0">
                <a:latin typeface="微软雅黑" panose="020B0503020204020204" pitchFamily="34" charset="-122"/>
                <a:ea typeface="微软雅黑" panose="020B0503020204020204" pitchFamily="34" charset="-122"/>
                <a:cs typeface="+mn-cs"/>
              </a:rPr>
              <a:t>Redis是一个</a:t>
            </a:r>
            <a:r>
              <a:rPr sz="1400" noProof="1" dirty="0">
                <a:solidFill>
                  <a:srgbClr val="FF0000"/>
                </a:solidFill>
                <a:latin typeface="微软雅黑" panose="020B0503020204020204" pitchFamily="34" charset="-122"/>
                <a:ea typeface="微软雅黑" panose="020B0503020204020204" pitchFamily="34" charset="-122"/>
                <a:cs typeface="+mn-cs"/>
              </a:rPr>
              <a:t>开源的</a:t>
            </a:r>
            <a:r>
              <a:rPr sz="1400" noProof="1" dirty="0">
                <a:latin typeface="微软雅黑" panose="020B0503020204020204" pitchFamily="34" charset="-122"/>
                <a:ea typeface="微软雅黑" panose="020B0503020204020204" pitchFamily="34" charset="-122"/>
                <a:cs typeface="+mn-cs"/>
              </a:rPr>
              <a:t>、基于</a:t>
            </a:r>
            <a:r>
              <a:rPr sz="1400" noProof="1" dirty="0">
                <a:solidFill>
                  <a:srgbClr val="FF0000"/>
                </a:solidFill>
                <a:latin typeface="微软雅黑" panose="020B0503020204020204" pitchFamily="34" charset="-122"/>
                <a:ea typeface="微软雅黑" panose="020B0503020204020204" pitchFamily="34" charset="-122"/>
                <a:cs typeface="+mn-cs"/>
              </a:rPr>
              <a:t>Key-Value</a:t>
            </a:r>
            <a:r>
              <a:rPr sz="1400" noProof="1" dirty="0">
                <a:latin typeface="微软雅黑" panose="020B0503020204020204" pitchFamily="34" charset="-122"/>
                <a:ea typeface="微软雅黑" panose="020B0503020204020204" pitchFamily="34" charset="-122"/>
                <a:cs typeface="+mn-cs"/>
              </a:rPr>
              <a:t> 键值对方式的存储数据系统。</a:t>
            </a:r>
            <a:endParaRPr sz="1400" noProof="1" dirty="0">
              <a:latin typeface="微软雅黑" panose="020B0503020204020204" pitchFamily="34" charset="-122"/>
              <a:ea typeface="微软雅黑" panose="020B0503020204020204" pitchFamily="34" charset="-122"/>
            </a:endParaRPr>
          </a:p>
          <a:p>
            <a:pPr marL="285750" indent="-285750">
              <a:lnSpc>
                <a:spcPct val="200000"/>
              </a:lnSpc>
              <a:buClr>
                <a:srgbClr val="FF0000"/>
              </a:buClr>
              <a:buSzTx/>
              <a:buFont typeface="Arial" panose="020B0604020202020204" pitchFamily="34" charset="0"/>
              <a:buChar char="•"/>
            </a:pPr>
            <a:r>
              <a:rPr sz="1400" noProof="1" dirty="0">
                <a:latin typeface="微软雅黑" panose="020B0503020204020204" pitchFamily="34" charset="-122"/>
                <a:ea typeface="微软雅黑" panose="020B0503020204020204" pitchFamily="34" charset="-122"/>
                <a:cs typeface="+mn-cs"/>
              </a:rPr>
              <a:t>它</a:t>
            </a:r>
            <a:r>
              <a:rPr sz="1400" noProof="1" dirty="0">
                <a:solidFill>
                  <a:srgbClr val="FF0000"/>
                </a:solidFill>
                <a:latin typeface="微软雅黑" panose="020B0503020204020204" pitchFamily="34" charset="-122"/>
                <a:ea typeface="微软雅黑" panose="020B0503020204020204" pitchFamily="34" charset="-122"/>
                <a:cs typeface="+mn-cs"/>
              </a:rPr>
              <a:t>支持丰富的数据类型</a:t>
            </a:r>
            <a:r>
              <a:rPr sz="1400" noProof="1" dirty="0">
                <a:latin typeface="微软雅黑" panose="020B0503020204020204" pitchFamily="34" charset="-122"/>
                <a:ea typeface="微软雅黑" panose="020B0503020204020204" pitchFamily="34" charset="-122"/>
                <a:cs typeface="+mn-cs"/>
              </a:rPr>
              <a:t>（结构），比如：String（字符串）、Hash（哈希）、List（列表）、Sets（集合）和Sorted Sets（有序集合）等类型。</a:t>
            </a:r>
            <a:endParaRPr sz="1400" noProof="1" dirty="0">
              <a:latin typeface="微软雅黑" panose="020B0503020204020204" pitchFamily="34" charset="-122"/>
              <a:ea typeface="微软雅黑" panose="020B0503020204020204" pitchFamily="34" charset="-122"/>
            </a:endParaRPr>
          </a:p>
          <a:p>
            <a:pPr marL="342900" indent="-342900">
              <a:lnSpc>
                <a:spcPct val="200000"/>
              </a:lnSpc>
              <a:buClr>
                <a:srgbClr val="FF0000"/>
              </a:buClr>
              <a:buSzTx/>
              <a:buFont typeface="Arial" panose="020B0604020202020204" pitchFamily="34" charset="0"/>
              <a:buChar char="•"/>
            </a:pPr>
            <a:r>
              <a:rPr lang="zh-CN" altLang="en-US" sz="1400" noProof="1" dirty="0">
                <a:latin typeface="微软雅黑" panose="020B0503020204020204" pitchFamily="34" charset="-122"/>
                <a:ea typeface="微软雅黑" panose="020B0503020204020204" pitchFamily="34" charset="-122"/>
                <a:cs typeface="+mn-cs"/>
                <a:sym typeface="+mn-ea"/>
              </a:rPr>
              <a:t>主从模式支持数据备份，实现故障恢复。</a:t>
            </a:r>
            <a:endParaRPr lang="zh-CN" altLang="en-US" sz="1400" noProof="1" dirty="0">
              <a:latin typeface="微软雅黑" panose="020B0503020204020204" pitchFamily="34" charset="-122"/>
              <a:ea typeface="微软雅黑" panose="020B0503020204020204" pitchFamily="34" charset="-122"/>
            </a:endParaRPr>
          </a:p>
          <a:p>
            <a:pPr marL="342900" indent="-342900">
              <a:lnSpc>
                <a:spcPct val="200000"/>
              </a:lnSpc>
              <a:buClr>
                <a:srgbClr val="FF0000"/>
              </a:buClr>
              <a:buSzTx/>
              <a:buFont typeface="Arial" panose="020B0604020202020204" pitchFamily="34" charset="0"/>
              <a:buChar char="•"/>
            </a:pPr>
            <a:r>
              <a:rPr lang="zh-CN" altLang="en-US" sz="1400" noProof="1" dirty="0">
                <a:latin typeface="微软雅黑" panose="020B0503020204020204" pitchFamily="34" charset="-122"/>
                <a:ea typeface="微软雅黑" panose="020B0503020204020204" pitchFamily="34" charset="-122"/>
                <a:cs typeface="+mn-cs"/>
                <a:sym typeface="+mn-ea"/>
              </a:rPr>
              <a:t>提供数据持久化存储，将内存中的数据异步保存到磁盘，重启时仍然可以再次加载使用。</a:t>
            </a:r>
            <a:endParaRPr lang="zh-CN" altLang="en-US" sz="1400" noProof="1" dirty="0">
              <a:latin typeface="微软雅黑" panose="020B0503020204020204" pitchFamily="34" charset="-122"/>
              <a:ea typeface="微软雅黑" panose="020B0503020204020204" pitchFamily="34" charset="-122"/>
            </a:endParaRPr>
          </a:p>
          <a:p>
            <a:pPr marL="342900" indent="-342900">
              <a:lnSpc>
                <a:spcPct val="200000"/>
              </a:lnSpc>
              <a:buClr>
                <a:srgbClr val="FF0000"/>
              </a:buClr>
              <a:buSzTx/>
              <a:buFont typeface="Arial" panose="020B0604020202020204" pitchFamily="34" charset="0"/>
              <a:buChar char="•"/>
            </a:pPr>
            <a:r>
              <a:rPr lang="zh-CN" altLang="en-US" sz="1400" noProof="1" dirty="0">
                <a:latin typeface="微软雅黑" panose="020B0503020204020204" pitchFamily="34" charset="-122"/>
                <a:ea typeface="微软雅黑" panose="020B0503020204020204" pitchFamily="34" charset="-122"/>
                <a:cs typeface="+mn-cs"/>
                <a:sym typeface="+mn-ea"/>
              </a:rPr>
              <a:t>单线程</a:t>
            </a:r>
            <a:r>
              <a:rPr lang="en-US" altLang="zh-CN" sz="1400" noProof="1" dirty="0">
                <a:latin typeface="微软雅黑" panose="020B0503020204020204" pitchFamily="34" charset="-122"/>
                <a:ea typeface="微软雅黑" panose="020B0503020204020204" pitchFamily="34" charset="-122"/>
                <a:cs typeface="+mn-cs"/>
                <a:sym typeface="+mn-ea"/>
              </a:rPr>
              <a:t>I/O</a:t>
            </a:r>
            <a:r>
              <a:rPr lang="zh-CN" altLang="en-US" sz="1400" noProof="1" dirty="0">
                <a:latin typeface="微软雅黑" panose="020B0503020204020204" pitchFamily="34" charset="-122"/>
                <a:ea typeface="微软雅黑" panose="020B0503020204020204" pitchFamily="34" charset="-122"/>
                <a:cs typeface="+mn-cs"/>
                <a:sym typeface="+mn-ea"/>
              </a:rPr>
              <a:t>复用，性能较高，支持如排序聚合等计算，但是计算的时候影响吞吐量。</a:t>
            </a:r>
            <a:endParaRPr sz="1400" noProof="1" dirty="0">
              <a:latin typeface="微软雅黑" panose="020B0503020204020204" pitchFamily="34" charset="-122"/>
              <a:ea typeface="微软雅黑" panose="020B0503020204020204" pitchFamily="34" charset="-122"/>
            </a:endParaRPr>
          </a:p>
          <a:p>
            <a:pPr marL="285750" indent="-285750">
              <a:lnSpc>
                <a:spcPct val="200000"/>
              </a:lnSpc>
              <a:buClr>
                <a:srgbClr val="FF0000"/>
              </a:buClr>
              <a:buSzTx/>
              <a:buFont typeface="Arial" panose="020B0604020202020204" pitchFamily="34" charset="0"/>
              <a:buChar char="•"/>
            </a:pPr>
            <a:r>
              <a:rPr sz="1400" noProof="1" dirty="0">
                <a:latin typeface="微软雅黑" panose="020B0503020204020204" pitchFamily="34" charset="-122"/>
                <a:ea typeface="微软雅黑" panose="020B0503020204020204" pitchFamily="34" charset="-122"/>
                <a:cs typeface="+mn-cs"/>
              </a:rPr>
              <a:t>Redis也通常被称为</a:t>
            </a:r>
            <a:r>
              <a:rPr sz="1400" noProof="1" dirty="0">
                <a:solidFill>
                  <a:srgbClr val="FF0000"/>
                </a:solidFill>
                <a:latin typeface="微软雅黑" panose="020B0503020204020204" pitchFamily="34" charset="-122"/>
                <a:ea typeface="微软雅黑" panose="020B0503020204020204" pitchFamily="34" charset="-122"/>
                <a:cs typeface="+mn-cs"/>
              </a:rPr>
              <a:t>数据结构服务器</a:t>
            </a:r>
            <a:r>
              <a:rPr sz="1400" noProof="1" dirty="0">
                <a:latin typeface="微软雅黑" panose="020B0503020204020204" pitchFamily="34" charset="-122"/>
                <a:ea typeface="微软雅黑" panose="020B0503020204020204" pitchFamily="34" charset="-122"/>
                <a:cs typeface="+mn-cs"/>
              </a:rPr>
              <a:t>。</a:t>
            </a:r>
            <a:endParaRPr sz="1400" noProof="1" dirty="0">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89" name="Text Box 6"/>
          <p:cNvSpPr txBox="1"/>
          <p:nvPr/>
        </p:nvSpPr>
        <p:spPr>
          <a:xfrm>
            <a:off x="350838" y="3760788"/>
            <a:ext cx="668337" cy="427037"/>
          </a:xfrm>
          <a:prstGeom prst="rect">
            <a:avLst/>
          </a:prstGeom>
          <a:noFill/>
          <a:ln w="9525">
            <a:noFill/>
          </a:ln>
        </p:spPr>
        <p:txBody>
          <a:bodyPr anchor="t">
            <a:spAutoFit/>
          </a:bodyPr>
          <a:p>
            <a:pPr>
              <a:buSzTx/>
            </a:pPr>
            <a:endParaRPr lang="zh-CN" altLang="zh-CN" sz="2200" dirty="0">
              <a:latin typeface="Arial" panose="020B0604020202020204" pitchFamily="34" charset="0"/>
              <a:ea typeface="楷体_GB2312" pitchFamily="49" charset="-122"/>
            </a:endParaRPr>
          </a:p>
        </p:txBody>
      </p:sp>
      <p:sp>
        <p:nvSpPr>
          <p:cNvPr id="8" name="Text Box 4"/>
          <p:cNvSpPr txBox="1">
            <a:spLocks noChangeArrowheads="1"/>
          </p:cNvSpPr>
          <p:nvPr/>
        </p:nvSpPr>
        <p:spPr bwMode="auto">
          <a:xfrm>
            <a:off x="1458913" y="225425"/>
            <a:ext cx="7596188" cy="522288"/>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just"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Redis</a:t>
            </a:r>
            <a:endParaRPr kumimoji="0" lang="en-US" altLang="zh-CN"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9091" name="文本框 5"/>
          <p:cNvSpPr txBox="1"/>
          <p:nvPr/>
        </p:nvSpPr>
        <p:spPr>
          <a:xfrm>
            <a:off x="2606675" y="6081713"/>
            <a:ext cx="4284663" cy="398462"/>
          </a:xfrm>
          <a:prstGeom prst="rect">
            <a:avLst/>
          </a:prstGeom>
          <a:noFill/>
          <a:ln w="9525">
            <a:noFill/>
          </a:ln>
        </p:spPr>
        <p:txBody>
          <a:bodyPr wrap="square" anchor="t">
            <a:spAutoFit/>
          </a:bodyPr>
          <a:p>
            <a:pPr algn="ctr" eaLnBrk="0" hangingPunct="0"/>
            <a:r>
              <a:rPr lang="en-US" altLang="zh-CN" sz="2000">
                <a:latin typeface="Arial" panose="020B0604020202020204" pitchFamily="34" charset="0"/>
                <a:ea typeface="楷体_GB2312" pitchFamily="49" charset="-122"/>
              </a:rPr>
              <a:t>Redis</a:t>
            </a:r>
            <a:r>
              <a:rPr lang="zh-CN" altLang="en-US" sz="2000">
                <a:latin typeface="Arial" panose="020B0604020202020204" pitchFamily="34" charset="0"/>
                <a:ea typeface="楷体_GB2312" pitchFamily="49" charset="-122"/>
              </a:rPr>
              <a:t>缓存存储</a:t>
            </a:r>
            <a:endParaRPr lang="zh-CN" altLang="en-US" sz="2000">
              <a:latin typeface="Arial" panose="020B0604020202020204" pitchFamily="34" charset="0"/>
              <a:ea typeface="楷体_GB2312" pitchFamily="49" charset="-122"/>
            </a:endParaRPr>
          </a:p>
        </p:txBody>
      </p:sp>
      <p:pic>
        <p:nvPicPr>
          <p:cNvPr id="89092" name="图片 2"/>
          <p:cNvPicPr>
            <a:picLocks noChangeAspect="1"/>
          </p:cNvPicPr>
          <p:nvPr/>
        </p:nvPicPr>
        <p:blipFill>
          <a:blip r:embed="rId1"/>
          <a:stretch>
            <a:fillRect/>
          </a:stretch>
        </p:blipFill>
        <p:spPr>
          <a:xfrm>
            <a:off x="750888" y="1176338"/>
            <a:ext cx="7672387" cy="4743450"/>
          </a:xfrm>
          <a:prstGeom prst="rect">
            <a:avLst/>
          </a:prstGeom>
          <a:noFill/>
          <a:ln w="9525">
            <a:noFill/>
          </a:ln>
        </p:spPr>
      </p:pic>
    </p:spTree>
  </p:cSld>
  <p:clrMapOvr>
    <a:masterClrMapping/>
  </p:clrMapOvr>
  <p:transition>
    <p:zo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190625" y="130175"/>
            <a:ext cx="7599363" cy="914400"/>
          </a:xfrm>
        </p:spPr>
        <p:txBody>
          <a:bodyPr/>
          <a:p>
            <a:pPr marL="0" marR="0" indent="0" algn="l" defTabSz="914400" rtl="0" eaLnBrk="0" fontAlgn="base" latinLnBrk="0" hangingPunct="0">
              <a:lnSpc>
                <a:spcPct val="100000"/>
              </a:lnSpc>
              <a:spcBef>
                <a:spcPct val="0"/>
              </a:spcBef>
              <a:spcAft>
                <a:spcPct val="0"/>
              </a:spcAft>
              <a:buClrTx/>
              <a:buSzTx/>
              <a:buFontTx/>
              <a:buNone/>
            </a:pPr>
            <a:r>
              <a:rPr kumimoji="0" lang="en-US" altLang="zh-CN" sz="40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Redis</a:t>
            </a:r>
            <a:r>
              <a:rPr kumimoji="0" lang="zh-CN" altLang="en-US" sz="4000" b="1" i="0" u="none" strike="noStrike" kern="0" cap="none" spc="0" normalizeH="0" baseline="0" noProof="1">
                <a:solidFill>
                  <a:srgbClr val="FF0000"/>
                </a:solidFill>
                <a:effectLst>
                  <a:outerShdw blurRad="38100" dist="38100" dir="2700000" algn="tl">
                    <a:srgbClr val="C0C0C0"/>
                  </a:outerShdw>
                </a:effectLst>
                <a:latin typeface="+mj-lt"/>
                <a:ea typeface="黑体" panose="02010609060101010101" pitchFamily="49" charset="-122"/>
                <a:cs typeface="黑体" panose="02010609060101010101" pitchFamily="49" charset="-122"/>
                <a:sym typeface="+mn-ea"/>
              </a:rPr>
              <a:t>客户端语言</a:t>
            </a:r>
            <a:endParaRPr kumimoji="0" lang="zh-CN" altLang="en-US" sz="4000" b="1" i="0" u="none" strike="noStrike" kern="0" cap="none" spc="0" normalizeH="0" baseline="0" noProof="1">
              <a:solidFill>
                <a:srgbClr val="FF0000"/>
              </a:solidFill>
              <a:effectLst>
                <a:outerShdw blurRad="38100" dist="38100" dir="2700000" algn="tl">
                  <a:srgbClr val="C0C0C0"/>
                </a:outerShdw>
              </a:effectLst>
              <a:latin typeface="+mj-lt"/>
              <a:ea typeface="黑体" panose="02010609060101010101" pitchFamily="49" charset="-122"/>
              <a:cs typeface="黑体" panose="02010609060101010101" pitchFamily="49" charset="-122"/>
              <a:sym typeface="+mn-ea"/>
            </a:endParaRPr>
          </a:p>
        </p:txBody>
      </p:sp>
      <p:sp>
        <p:nvSpPr>
          <p:cNvPr id="90114" name="内容占位符 2"/>
          <p:cNvSpPr>
            <a:spLocks noGrp="1"/>
          </p:cNvSpPr>
          <p:nvPr>
            <p:ph idx="1"/>
          </p:nvPr>
        </p:nvSpPr>
        <p:spPr>
          <a:ln/>
        </p:spPr>
        <p:txBody>
          <a:bodyPr anchor="t"/>
          <a:p>
            <a:r>
              <a:rPr lang="zh-CN" altLang="en-US" sz="2800"/>
              <a:t>ActionScript ActiveX/COM+ Bash Boomi </a:t>
            </a:r>
            <a:r>
              <a:rPr lang="zh-CN" altLang="en-US" sz="2800">
                <a:solidFill>
                  <a:srgbClr val="FF0000"/>
                </a:solidFill>
              </a:rPr>
              <a:t>C C# C++</a:t>
            </a:r>
            <a:r>
              <a:rPr lang="zh-CN" altLang="en-US" sz="2800"/>
              <a:t> Clojure Common </a:t>
            </a:r>
            <a:r>
              <a:rPr lang="zh-CN" altLang="en-US" sz="2800">
                <a:solidFill>
                  <a:srgbClr val="FF0000"/>
                </a:solidFill>
              </a:rPr>
              <a:t>Lisp </a:t>
            </a:r>
            <a:r>
              <a:rPr lang="zh-CN" altLang="en-US" sz="2800"/>
              <a:t>Crystal D Dart </a:t>
            </a:r>
            <a:r>
              <a:rPr lang="zh-CN" altLang="en-US" sz="2800">
                <a:solidFill>
                  <a:srgbClr val="FF0000"/>
                </a:solidFill>
              </a:rPr>
              <a:t>Delphi </a:t>
            </a:r>
            <a:r>
              <a:rPr lang="zh-CN" altLang="en-US" sz="2800"/>
              <a:t>Elixir emacs lisp Erlang Fancy gawk GNU Prolog Go Haskell Haxe Io </a:t>
            </a:r>
            <a:r>
              <a:rPr lang="zh-CN" altLang="en-US" sz="2800">
                <a:solidFill>
                  <a:srgbClr val="FF0000"/>
                </a:solidFill>
              </a:rPr>
              <a:t>Java </a:t>
            </a:r>
            <a:r>
              <a:rPr lang="zh-CN" altLang="en-US" sz="2800"/>
              <a:t>Julia Lasso Lua </a:t>
            </a:r>
            <a:r>
              <a:rPr lang="zh-CN" altLang="en-US" sz="2800">
                <a:solidFill>
                  <a:srgbClr val="FF0000"/>
                </a:solidFill>
              </a:rPr>
              <a:t>Matlab </a:t>
            </a:r>
            <a:r>
              <a:rPr lang="zh-CN" altLang="en-US" sz="2800"/>
              <a:t>mruby Nim </a:t>
            </a:r>
            <a:r>
              <a:rPr lang="zh-CN" altLang="en-US" sz="2800">
                <a:solidFill>
                  <a:srgbClr val="FF0000"/>
                </a:solidFill>
              </a:rPr>
              <a:t>Node.js</a:t>
            </a:r>
            <a:r>
              <a:rPr lang="zh-CN" altLang="en-US" sz="2800"/>
              <a:t> Objective-C OCaml Pascal </a:t>
            </a:r>
            <a:r>
              <a:rPr lang="zh-CN" altLang="en-US" sz="2800">
                <a:solidFill>
                  <a:srgbClr val="FF0000"/>
                </a:solidFill>
              </a:rPr>
              <a:t>Perl PHP</a:t>
            </a:r>
            <a:r>
              <a:rPr lang="zh-CN" altLang="en-US" sz="2800"/>
              <a:t> </a:t>
            </a:r>
            <a:r>
              <a:rPr lang="zh-CN" altLang="en-US" sz="2800">
                <a:solidFill>
                  <a:srgbClr val="FF0000"/>
                </a:solidFill>
              </a:rPr>
              <a:t>PL/SQL</a:t>
            </a:r>
            <a:r>
              <a:rPr lang="zh-CN" altLang="en-US" sz="2800"/>
              <a:t> Pure Data Python R Racket Rebol Ruby Rust </a:t>
            </a:r>
            <a:r>
              <a:rPr lang="zh-CN" altLang="en-US" sz="2800">
                <a:solidFill>
                  <a:srgbClr val="FF0000"/>
                </a:solidFill>
              </a:rPr>
              <a:t>Scala </a:t>
            </a:r>
            <a:r>
              <a:rPr lang="zh-CN" altLang="en-US" sz="2800"/>
              <a:t>Scheme Smalltalk </a:t>
            </a:r>
            <a:r>
              <a:rPr lang="zh-CN" altLang="en-US" sz="2800">
                <a:solidFill>
                  <a:srgbClr val="FF0000"/>
                </a:solidFill>
              </a:rPr>
              <a:t>Swift </a:t>
            </a:r>
            <a:r>
              <a:rPr lang="zh-CN" altLang="en-US" sz="2800"/>
              <a:t>Tcl VB VCL Xojo ZigClients</a:t>
            </a:r>
            <a:endParaRPr lang="zh-CN" altLang="en-US" sz="2800"/>
          </a:p>
        </p:txBody>
      </p:sp>
    </p:spTree>
  </p:cSld>
  <p:clrMapOvr>
    <a:masterClrMapping/>
  </p:clrMapOvr>
  <p:transition>
    <p:zo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7" name="Text Box 6"/>
          <p:cNvSpPr txBox="1"/>
          <p:nvPr/>
        </p:nvSpPr>
        <p:spPr>
          <a:xfrm>
            <a:off x="350838" y="3760788"/>
            <a:ext cx="668337" cy="427037"/>
          </a:xfrm>
          <a:prstGeom prst="rect">
            <a:avLst/>
          </a:prstGeom>
          <a:noFill/>
          <a:ln w="9525">
            <a:noFill/>
          </a:ln>
        </p:spPr>
        <p:txBody>
          <a:bodyPr anchor="t">
            <a:spAutoFit/>
          </a:bodyPr>
          <a:p>
            <a:pPr>
              <a:buSzTx/>
            </a:pPr>
            <a:endParaRPr lang="zh-CN" altLang="zh-CN" sz="2200" dirty="0">
              <a:latin typeface="Arial" panose="020B0604020202020204" pitchFamily="34" charset="0"/>
              <a:ea typeface="楷体_GB2312" pitchFamily="49" charset="-122"/>
            </a:endParaRPr>
          </a:p>
        </p:txBody>
      </p:sp>
      <p:sp>
        <p:nvSpPr>
          <p:cNvPr id="8" name="Text Box 4"/>
          <p:cNvSpPr txBox="1">
            <a:spLocks noChangeArrowheads="1"/>
          </p:cNvSpPr>
          <p:nvPr/>
        </p:nvSpPr>
        <p:spPr bwMode="auto">
          <a:xfrm>
            <a:off x="1458913" y="225425"/>
            <a:ext cx="7596188" cy="522288"/>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just"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Coherence</a:t>
            </a:r>
            <a:endParaRPr kumimoji="0" lang="en-US" altLang="zh-CN"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1139" name="Text Box 4"/>
          <p:cNvSpPr txBox="1"/>
          <p:nvPr/>
        </p:nvSpPr>
        <p:spPr>
          <a:xfrm>
            <a:off x="520700" y="1171575"/>
            <a:ext cx="7740650" cy="4830763"/>
          </a:xfrm>
          <a:prstGeom prst="rect">
            <a:avLst/>
          </a:prstGeom>
          <a:noFill/>
          <a:ln w="9525">
            <a:noFill/>
          </a:ln>
        </p:spPr>
        <p:txBody>
          <a:bodyPr anchor="t">
            <a:spAutoFit/>
          </a:bodyPr>
          <a:p>
            <a:pPr marL="285750" indent="-285750">
              <a:lnSpc>
                <a:spcPct val="200000"/>
              </a:lnSpc>
              <a:buClr>
                <a:srgbClr val="FF0000"/>
              </a:buClr>
              <a:buSzTx/>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Coherence的主要用途是共享一个应用的对象(主要是java对象，比如Web应用的一个会话java对象)和数据(</a:t>
            </a:r>
            <a:r>
              <a:rPr lang="en-US" altLang="zh-CN" sz="1400" dirty="0">
                <a:solidFill>
                  <a:srgbClr val="C00000"/>
                </a:solidFill>
                <a:latin typeface="微软雅黑" panose="020B0503020204020204" pitchFamily="34" charset="-122"/>
                <a:ea typeface="微软雅黑" panose="020B0503020204020204" pitchFamily="34" charset="-122"/>
              </a:rPr>
              <a:t>比如数据库数据，通过OR-MAPPING后成为Java对象</a:t>
            </a:r>
            <a:r>
              <a:rPr lang="en-US" altLang="zh-CN" sz="1400" dirty="0">
                <a:latin typeface="微软雅黑" panose="020B0503020204020204" pitchFamily="34" charset="-122"/>
                <a:ea typeface="微软雅黑" panose="020B0503020204020204" pitchFamily="34" charset="-122"/>
              </a:rPr>
              <a:t>)。　</a:t>
            </a:r>
            <a:endParaRPr lang="en-US" altLang="zh-CN" sz="1400" dirty="0">
              <a:latin typeface="微软雅黑" panose="020B0503020204020204" pitchFamily="34" charset="-122"/>
              <a:ea typeface="微软雅黑" panose="020B0503020204020204" pitchFamily="34" charset="-122"/>
            </a:endParaRPr>
          </a:p>
          <a:p>
            <a:pPr marL="285750" indent="-285750">
              <a:lnSpc>
                <a:spcPct val="200000"/>
              </a:lnSpc>
              <a:buClr>
                <a:srgbClr val="FF0000"/>
              </a:buClr>
              <a:buSzTx/>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简单来说，就是当一个应用把它的对象或数据托管给Coherence管理的时候，该对象或数据就能够在整个集群环境(</a:t>
            </a:r>
            <a:r>
              <a:rPr lang="en-US" altLang="zh-CN" sz="1400" dirty="0">
                <a:solidFill>
                  <a:srgbClr val="C00000"/>
                </a:solidFill>
                <a:latin typeface="微软雅黑" panose="020B0503020204020204" pitchFamily="34" charset="-122"/>
                <a:ea typeface="微软雅黑" panose="020B0503020204020204" pitchFamily="34" charset="-122"/>
              </a:rPr>
              <a:t>多个应用服务器节点</a:t>
            </a:r>
            <a:r>
              <a:rPr lang="en-US" altLang="zh-CN" sz="1400" dirty="0">
                <a:latin typeface="微软雅黑" panose="020B0503020204020204" pitchFamily="34" charset="-122"/>
                <a:ea typeface="微软雅黑" panose="020B0503020204020204" pitchFamily="34" charset="-122"/>
              </a:rPr>
              <a:t>)共享，应用程序可以非常简单地调用get方法取得该对象，并且由于Coherence本身的冗余机制</a:t>
            </a:r>
            <a:r>
              <a:rPr lang="en-US" altLang="zh-CN" sz="1400" dirty="0">
                <a:solidFill>
                  <a:srgbClr val="C00000"/>
                </a:solidFill>
                <a:latin typeface="微软雅黑" panose="020B0503020204020204" pitchFamily="34" charset="-122"/>
                <a:ea typeface="微软雅黑" panose="020B0503020204020204" pitchFamily="34" charset="-122"/>
              </a:rPr>
              <a:t>使得任何一个应用服务器节点的失败都不会影响到该对象的丢失</a:t>
            </a:r>
            <a:r>
              <a:rPr lang="en-US" altLang="zh-CN"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marL="285750" indent="-285750">
              <a:lnSpc>
                <a:spcPct val="200000"/>
              </a:lnSpc>
              <a:buClr>
                <a:srgbClr val="FF0000"/>
              </a:buClr>
              <a:buSzTx/>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如果不使用coherence，对于一个会话在多个应用服务器节点的共享一般是通过应用服务器本身的集群技术，而Coherence的创造者则认为基于某种应用服务器技术的集群技术来共享会话变量的技术并不完整，而专门开发出Coherence这个产品(原来称为tangosol)并且最后</a:t>
            </a:r>
            <a:r>
              <a:rPr lang="en-US" altLang="zh-CN" sz="1400" dirty="0">
                <a:solidFill>
                  <a:srgbClr val="C00000"/>
                </a:solidFill>
                <a:latin typeface="微软雅黑" panose="020B0503020204020204" pitchFamily="34" charset="-122"/>
                <a:ea typeface="微软雅黑" panose="020B0503020204020204" pitchFamily="34" charset="-122"/>
              </a:rPr>
              <a:t>被Oracle收购</a:t>
            </a:r>
            <a:r>
              <a:rPr lang="en-US" altLang="zh-CN" sz="1400" dirty="0">
                <a:latin typeface="微软雅黑" panose="020B0503020204020204" pitchFamily="34" charset="-122"/>
                <a:ea typeface="微软雅黑" panose="020B0503020204020204" pitchFamily="34" charset="-122"/>
              </a:rPr>
              <a:t>，这个产品既有原来各种应用服务器集群所具有的各种技术特点，而且又增加了原来各种应用服务器集群技术所没有的各种特性。</a:t>
            </a:r>
            <a:endParaRPr lang="en-US" altLang="zh-CN" sz="1400" dirty="0">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1" name="Text Box 6"/>
          <p:cNvSpPr txBox="1"/>
          <p:nvPr/>
        </p:nvSpPr>
        <p:spPr>
          <a:xfrm>
            <a:off x="350838" y="3760788"/>
            <a:ext cx="668337" cy="427037"/>
          </a:xfrm>
          <a:prstGeom prst="rect">
            <a:avLst/>
          </a:prstGeom>
          <a:noFill/>
          <a:ln w="9525">
            <a:noFill/>
          </a:ln>
        </p:spPr>
        <p:txBody>
          <a:bodyPr anchor="t">
            <a:spAutoFit/>
          </a:bodyPr>
          <a:p>
            <a:pPr>
              <a:buSzTx/>
            </a:pPr>
            <a:endParaRPr lang="zh-CN" altLang="zh-CN" sz="2200" dirty="0">
              <a:latin typeface="Arial" panose="020B0604020202020204" pitchFamily="34" charset="0"/>
              <a:ea typeface="楷体_GB2312" pitchFamily="49" charset="-122"/>
            </a:endParaRPr>
          </a:p>
        </p:txBody>
      </p:sp>
      <p:sp>
        <p:nvSpPr>
          <p:cNvPr id="8" name="Text Box 4"/>
          <p:cNvSpPr txBox="1">
            <a:spLocks noChangeArrowheads="1"/>
          </p:cNvSpPr>
          <p:nvPr/>
        </p:nvSpPr>
        <p:spPr bwMode="auto">
          <a:xfrm>
            <a:off x="1458913" y="225425"/>
            <a:ext cx="7596188" cy="522288"/>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just"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Coherence</a:t>
            </a:r>
            <a:endParaRPr kumimoji="0" lang="en-US" altLang="zh-CN"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0659" name="Text Box 4"/>
          <p:cNvSpPr txBox="1"/>
          <p:nvPr/>
        </p:nvSpPr>
        <p:spPr>
          <a:xfrm>
            <a:off x="520700" y="1171575"/>
            <a:ext cx="7740650" cy="4522788"/>
          </a:xfrm>
          <a:prstGeom prst="rect">
            <a:avLst/>
          </a:prstGeom>
          <a:noFill/>
          <a:ln w="9525">
            <a:noFill/>
          </a:ln>
        </p:spPr>
        <p:txBody>
          <a:bodyPr anchor="t">
            <a:spAutoFit/>
          </a:bodyPr>
          <a:p>
            <a:pPr>
              <a:lnSpc>
                <a:spcPct val="200000"/>
              </a:lnSpc>
              <a:buClr>
                <a:srgbClr val="FF0000"/>
              </a:buClr>
              <a:buSzTx/>
              <a:buFont typeface="Wingdings" panose="05000000000000000000" pitchFamily="2" charset="2"/>
            </a:pPr>
            <a:r>
              <a:rPr lang="en-US" altLang="zh-CN" sz="2400" noProof="1" dirty="0">
                <a:solidFill>
                  <a:srgbClr val="FF0000"/>
                </a:solidFill>
                <a:latin typeface="微软雅黑" panose="020B0503020204020204" pitchFamily="34" charset="-122"/>
                <a:ea typeface="微软雅黑" panose="020B0503020204020204" pitchFamily="34" charset="-122"/>
                <a:cs typeface="+mn-cs"/>
              </a:rPr>
              <a:t>Coherence是Oracle为了建立一种高可靠和高扩展集群计算的一个关键部件，集群指的是多于一个应用服务器参与到运算里。</a:t>
            </a:r>
            <a:endParaRPr lang="en-US" altLang="zh-CN" sz="2400" noProof="1" dirty="0">
              <a:solidFill>
                <a:srgbClr val="FF0000"/>
              </a:solidFill>
              <a:latin typeface="微软雅黑" panose="020B0503020204020204" pitchFamily="34" charset="-122"/>
              <a:ea typeface="微软雅黑" panose="020B0503020204020204" pitchFamily="34" charset="-122"/>
            </a:endParaRPr>
          </a:p>
          <a:p>
            <a:pPr>
              <a:lnSpc>
                <a:spcPct val="200000"/>
              </a:lnSpc>
              <a:buClr>
                <a:srgbClr val="FF0000"/>
              </a:buClr>
              <a:buSzTx/>
              <a:buFont typeface="Wingdings" panose="05000000000000000000" pitchFamily="2" charset="2"/>
            </a:pPr>
            <a:r>
              <a:rPr lang="en-US" altLang="zh-CN" sz="2400" noProof="1" dirty="0">
                <a:solidFill>
                  <a:srgbClr val="FF0000"/>
                </a:solidFill>
                <a:latin typeface="微软雅黑" panose="020B0503020204020204" pitchFamily="34" charset="-122"/>
                <a:ea typeface="微软雅黑" panose="020B0503020204020204" pitchFamily="34" charset="-122"/>
                <a:cs typeface="+mn-cs"/>
              </a:rPr>
              <a:t>Coherence</a:t>
            </a:r>
            <a:r>
              <a:rPr lang="zh-CN" altLang="en-US" sz="2400" noProof="1" dirty="0">
                <a:solidFill>
                  <a:srgbClr val="FF0000"/>
                </a:solidFill>
                <a:latin typeface="微软雅黑" panose="020B0503020204020204" pitchFamily="34" charset="-122"/>
                <a:ea typeface="微软雅黑" panose="020B0503020204020204" pitchFamily="34" charset="-122"/>
                <a:cs typeface="+mn-cs"/>
              </a:rPr>
              <a:t>主要特性：</a:t>
            </a:r>
            <a:endParaRPr lang="zh-CN" altLang="en-US" sz="2400" noProof="1" dirty="0">
              <a:solidFill>
                <a:srgbClr val="FF0000"/>
              </a:solidFill>
              <a:latin typeface="微软雅黑" panose="020B0503020204020204" pitchFamily="34" charset="-122"/>
              <a:ea typeface="微软雅黑" panose="020B0503020204020204" pitchFamily="34" charset="-122"/>
            </a:endParaRPr>
          </a:p>
          <a:p>
            <a:pPr marL="342900" indent="-342900">
              <a:lnSpc>
                <a:spcPct val="200000"/>
              </a:lnSpc>
              <a:buClr>
                <a:srgbClr val="FF0000"/>
              </a:buClr>
              <a:buSzTx/>
              <a:buFont typeface="Arial" panose="020B0604020202020204" pitchFamily="34" charset="0"/>
              <a:buChar char="•"/>
            </a:pPr>
            <a:r>
              <a:rPr lang="zh-CN" altLang="en-US" sz="2400" noProof="1" dirty="0">
                <a:latin typeface="微软雅黑" panose="020B0503020204020204" pitchFamily="34" charset="-122"/>
                <a:ea typeface="微软雅黑" panose="020B0503020204020204" pitchFamily="34" charset="-122"/>
                <a:cs typeface="+mn-cs"/>
              </a:rPr>
              <a:t>分布式集群</a:t>
            </a:r>
            <a:endParaRPr lang="zh-CN" altLang="en-US" sz="2400" noProof="1" dirty="0">
              <a:latin typeface="微软雅黑" panose="020B0503020204020204" pitchFamily="34" charset="-122"/>
              <a:ea typeface="微软雅黑" panose="020B0503020204020204" pitchFamily="34" charset="-122"/>
            </a:endParaRPr>
          </a:p>
          <a:p>
            <a:pPr marL="342900" indent="-342900">
              <a:lnSpc>
                <a:spcPct val="200000"/>
              </a:lnSpc>
              <a:buClr>
                <a:srgbClr val="FF0000"/>
              </a:buClr>
              <a:buSzTx/>
              <a:buFont typeface="Arial" panose="020B0604020202020204" pitchFamily="34" charset="0"/>
              <a:buChar char="•"/>
            </a:pPr>
            <a:r>
              <a:rPr lang="zh-CN" altLang="en-US" sz="2400" noProof="1" dirty="0">
                <a:latin typeface="微软雅黑" panose="020B0503020204020204" pitchFamily="34" charset="-122"/>
                <a:ea typeface="微软雅黑" panose="020B0503020204020204" pitchFamily="34" charset="-122"/>
                <a:cs typeface="+mn-cs"/>
              </a:rPr>
              <a:t>故障切换</a:t>
            </a:r>
            <a:endParaRPr lang="zh-CN" altLang="en-US" sz="2400" noProof="1" dirty="0">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7" name="副标题 2"/>
          <p:cNvSpPr>
            <a:spLocks noGrp="1"/>
          </p:cNvSpPr>
          <p:nvPr>
            <p:ph type="subTitle" idx="1"/>
          </p:nvPr>
        </p:nvSpPr>
        <p:spPr>
          <a:xfrm>
            <a:off x="2154238" y="5118100"/>
            <a:ext cx="5184775" cy="1839913"/>
          </a:xfrm>
          <a:ln/>
        </p:spPr>
        <p:txBody>
          <a:bodyPr vert="horz" wrap="square" lIns="91440" tIns="45720" rIns="91440" bIns="45720" anchor="t"/>
          <a:p>
            <a:pPr eaLnBrk="1" hangingPunct="1">
              <a:buClr>
                <a:srgbClr val="C00000"/>
              </a:buClr>
              <a:buSzPct val="90000"/>
            </a:pPr>
            <a:endParaRPr lang="en-US" altLang="zh-CN" sz="1800" b="1" dirty="0">
              <a:latin typeface="Times New Roman" panose="02020603050405020304" pitchFamily="18" charset="0"/>
              <a:ea typeface="+mn-ea"/>
              <a:cs typeface="幼圆" panose="02010509060101010101" pitchFamily="49" charset="-122"/>
            </a:endParaRPr>
          </a:p>
          <a:p>
            <a:pPr eaLnBrk="1" hangingPunct="1">
              <a:buClr>
                <a:srgbClr val="C00000"/>
              </a:buClr>
              <a:buSzPct val="90000"/>
            </a:pPr>
            <a:endParaRPr lang="en-US" altLang="zh-CN" sz="1800" b="1" dirty="0">
              <a:latin typeface="Times New Roman" panose="02020603050405020304" pitchFamily="18" charset="0"/>
              <a:ea typeface="+mn-ea"/>
              <a:cs typeface="幼圆" panose="02010509060101010101" pitchFamily="49" charset="-122"/>
            </a:endParaRPr>
          </a:p>
          <a:p>
            <a:pPr eaLnBrk="1" hangingPunct="1">
              <a:buClr>
                <a:srgbClr val="C00000"/>
              </a:buClr>
              <a:buSzPct val="90000"/>
            </a:pPr>
            <a:endParaRPr lang="en-US" altLang="zh-CN" sz="2400" b="1" dirty="0">
              <a:latin typeface="Times New Roman" panose="02020603050405020304" pitchFamily="18" charset="0"/>
              <a:ea typeface="黑体" panose="02010609060101010101" pitchFamily="49" charset="-122"/>
              <a:cs typeface="幼圆" panose="02010509060101010101" pitchFamily="49" charset="-122"/>
            </a:endParaRPr>
          </a:p>
          <a:p>
            <a:pPr eaLnBrk="1" hangingPunct="1">
              <a:buClr>
                <a:srgbClr val="C00000"/>
              </a:buClr>
              <a:buSzPct val="90000"/>
            </a:pPr>
            <a:endParaRPr lang="en-US" altLang="zh-CN" sz="2400" b="1" dirty="0">
              <a:latin typeface="Times New Roman" panose="02020603050405020304" pitchFamily="18" charset="0"/>
              <a:ea typeface="+mn-ea"/>
              <a:cs typeface="幼圆" panose="02010509060101010101" pitchFamily="49" charset="-122"/>
            </a:endParaRPr>
          </a:p>
        </p:txBody>
      </p:sp>
      <p:sp>
        <p:nvSpPr>
          <p:cNvPr id="2" name="Rectangle 2"/>
          <p:cNvSpPr>
            <a:spLocks noGrp="1" noChangeArrowheads="1"/>
          </p:cNvSpPr>
          <p:nvPr/>
        </p:nvSpPr>
        <p:spPr>
          <a:xfrm>
            <a:off x="5194300" y="5118100"/>
            <a:ext cx="3490913" cy="1108075"/>
          </a:xfrm>
          <a:prstGeom prst="rect">
            <a:avLst/>
          </a:prstGeom>
          <a:noFill/>
          <a:ln w="9525">
            <a:noFill/>
            <a:miter lim="800000"/>
          </a:ln>
        </p:spPr>
        <p:txBody>
          <a:bodyPr anchor="ctr"/>
          <a:lstStyle>
            <a:lvl1pPr algn="ctr" rtl="0" eaLnBrk="0" fontAlgn="base" hangingPunct="0">
              <a:spcBef>
                <a:spcPct val="0"/>
              </a:spcBef>
              <a:spcAft>
                <a:spcPct val="0"/>
              </a:spcAft>
              <a:defRPr sz="4800" b="0" smtClean="0">
                <a:solidFill>
                  <a:srgbClr val="FF0000"/>
                </a:solidFill>
                <a:effectLst>
                  <a:outerShdw blurRad="38100" dist="38100" dir="2700000" algn="tl">
                    <a:srgbClr val="C0C0C0"/>
                  </a:outerShdw>
                </a:effectLst>
                <a:latin typeface="+mj-lt"/>
                <a:ea typeface="黑体" panose="02010609060101010101" pitchFamily="49" charset="-122"/>
                <a:cs typeface="黑体" panose="02010609060101010101" pitchFamily="49" charset="-122"/>
              </a:defRPr>
            </a:lvl1pPr>
            <a:lvl2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2pPr>
            <a:lvl3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3pPr>
            <a:lvl4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4pPr>
            <a:lvl5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5pPr>
            <a:lvl6pPr marL="4572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50000"/>
              </a:lnSpc>
              <a:spcBef>
                <a:spcPct val="0"/>
              </a:spcBef>
              <a:spcAft>
                <a:spcPct val="0"/>
              </a:spcAft>
              <a:buClrTx/>
              <a:buSzTx/>
              <a:buFontTx/>
              <a:buNone/>
              <a:defRPr/>
            </a:pPr>
            <a:endParaRPr kumimoji="0" lang="en-US" altLang="zh-CN" sz="1600" b="1" i="0" u="none" strike="noStrike" kern="1200" cap="none" spc="0" normalizeH="0" baseline="0" noProof="1">
              <a:ln>
                <a:noFill/>
              </a:ln>
              <a:solidFill>
                <a:schemeClr val="tx1"/>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Rectangle 2"/>
          <p:cNvSpPr txBox="1">
            <a:spLocks noChangeArrowheads="1"/>
          </p:cNvSpPr>
          <p:nvPr/>
        </p:nvSpPr>
        <p:spPr bwMode="auto">
          <a:xfrm>
            <a:off x="1804988" y="2390775"/>
            <a:ext cx="5754688" cy="990600"/>
          </a:xfrm>
          <a:prstGeom prst="rect">
            <a:avLst/>
          </a:prstGeom>
          <a:noFill/>
          <a:ln w="9525">
            <a:noFill/>
            <a:miter lim="800000"/>
          </a:ln>
          <a:effectLst>
            <a:outerShdw dist="35921" dir="2700000" algn="ctr" rotWithShape="0">
              <a:schemeClr val="bg2"/>
            </a:outerShdw>
          </a:effectLst>
        </p:spPr>
        <p:txBody>
          <a:bodyPr anchor="ctr"/>
          <a:lstStyle>
            <a:lvl1pPr algn="ctr" rtl="0" eaLnBrk="0" fontAlgn="base" hangingPunct="0">
              <a:spcBef>
                <a:spcPct val="0"/>
              </a:spcBef>
              <a:spcAft>
                <a:spcPct val="0"/>
              </a:spcAft>
              <a:defRPr sz="4800" b="0" smtClean="0">
                <a:solidFill>
                  <a:srgbClr val="FF0000"/>
                </a:solidFill>
                <a:effectLst>
                  <a:outerShdw blurRad="38100" dist="38100" dir="2700000" algn="tl">
                    <a:srgbClr val="C0C0C0"/>
                  </a:outerShdw>
                </a:effectLst>
                <a:latin typeface="+mj-lt"/>
                <a:ea typeface="黑体" panose="02010609060101010101" pitchFamily="49" charset="-122"/>
                <a:cs typeface="黑体" panose="02010609060101010101" pitchFamily="49" charset="-122"/>
              </a:defRPr>
            </a:lvl1pPr>
            <a:lvl2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2pPr>
            <a:lvl3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3pPr>
            <a:lvl4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4pPr>
            <a:lvl5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5pPr>
            <a:lvl6pPr marL="4572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800" b="0"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新魏" panose="02010800040101010101" pitchFamily="2" charset="-122"/>
                <a:ea typeface="黑体" panose="02010609060101010101" pitchFamily="49" charset="-122"/>
                <a:cs typeface="黑体" panose="02010609060101010101" pitchFamily="49" charset="-122"/>
              </a:rPr>
              <a:t>第七</a:t>
            </a:r>
            <a:r>
              <a:rPr kumimoji="0" lang="zh-CN" altLang="en-US" sz="4800" b="0"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新魏" panose="02010800040101010101" pitchFamily="2" charset="-122"/>
                <a:ea typeface="黑体" panose="02010609060101010101" pitchFamily="49" charset="-122"/>
                <a:cs typeface="黑体" panose="02010609060101010101" pitchFamily="49" charset="-122"/>
              </a:rPr>
              <a:t>章</a:t>
            </a:r>
            <a:endParaRPr kumimoji="0" lang="zh-CN" altLang="en-US" sz="4800" b="0"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j-lt"/>
              <a:ea typeface="黑体" panose="02010609060101010101" pitchFamily="49" charset="-122"/>
              <a:cs typeface="黑体" panose="02010609060101010101" pitchFamily="49" charset="-122"/>
            </a:endParaRPr>
          </a:p>
        </p:txBody>
      </p:sp>
      <p:sp>
        <p:nvSpPr>
          <p:cNvPr id="8" name="Text Box 10"/>
          <p:cNvSpPr txBox="1">
            <a:spLocks noChangeArrowheads="1"/>
          </p:cNvSpPr>
          <p:nvPr/>
        </p:nvSpPr>
        <p:spPr bwMode="auto">
          <a:xfrm>
            <a:off x="1839913" y="4117975"/>
            <a:ext cx="5832475" cy="830263"/>
          </a:xfrm>
          <a:prstGeom prst="rect">
            <a:avLst/>
          </a:prstGeom>
          <a:noFill/>
          <a:ln w="9525">
            <a:noFill/>
            <a:miter lim="800000"/>
          </a:ln>
          <a:effectLst/>
        </p:spPr>
        <p:txBody>
          <a:bodyPr>
            <a:spAutoFit/>
          </a:bodyPr>
          <a:lstStyle/>
          <a:p>
            <a:pPr marR="0" algn="ctr" defTabSz="914400">
              <a:buClrTx/>
              <a:buSzTx/>
              <a:buFontTx/>
              <a:defRPr/>
            </a:pPr>
            <a:r>
              <a:rPr kumimoji="0" lang="zh-CN" altLang="en-US" sz="4800" kern="0" cap="none" spc="0" normalizeH="0" baseline="0" noProof="0" dirty="0">
                <a:solidFill>
                  <a:srgbClr val="002060"/>
                </a:solidFill>
                <a:effectLst>
                  <a:outerShdw blurRad="38100" dist="38100" dir="2700000" algn="tl">
                    <a:srgbClr val="C0C0C0"/>
                  </a:outerShdw>
                </a:effectLst>
                <a:latin typeface="华文新魏" panose="02010800040101010101" pitchFamily="2" charset="-122"/>
                <a:ea typeface="黑体" panose="02010609060101010101" pitchFamily="49" charset="-122"/>
                <a:cs typeface="黑体" panose="02010609060101010101" pitchFamily="49" charset="-122"/>
              </a:rPr>
              <a:t>分布式缓存平台</a:t>
            </a:r>
            <a:endParaRPr kumimoji="0" lang="zh-CN" altLang="en-US" sz="4800" kern="0" cap="none" spc="0" normalizeH="0" baseline="0" noProof="0" dirty="0">
              <a:solidFill>
                <a:srgbClr val="002060"/>
              </a:solidFill>
              <a:effectLst>
                <a:outerShdw blurRad="38100" dist="38100" dir="2700000" algn="tl">
                  <a:srgbClr val="C0C0C0"/>
                </a:outerShdw>
              </a:effectLst>
              <a:latin typeface="华文新魏" panose="02010800040101010101" pitchFamily="2" charset="-122"/>
              <a:ea typeface="黑体" panose="02010609060101010101" pitchFamily="49" charset="-122"/>
              <a:cs typeface="黑体" panose="02010609060101010101" pitchFamily="49"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000000"/>
                                          </p:val>
                                        </p:tav>
                                        <p:tav tm="100000">
                                          <p:val>
                                            <p:strVal val="#ppt_w"/>
                                          </p:val>
                                        </p:tav>
                                      </p:tavLst>
                                    </p:anim>
                                    <p:anim calcmode="lin" valueType="num">
                                      <p:cBhvr>
                                        <p:cTn id="13" dur="500" fill="hold"/>
                                        <p:tgtEl>
                                          <p:spTgt spid="8"/>
                                        </p:tgtEl>
                                        <p:attrNameLst>
                                          <p:attrName>ppt_h</p:attrName>
                                        </p:attrNameLst>
                                      </p:cBhvr>
                                      <p:tavLst>
                                        <p:tav tm="0">
                                          <p:val>
                                            <p:fltVal val="0.000000"/>
                                          </p:val>
                                        </p:tav>
                                        <p:tav tm="100000">
                                          <p:val>
                                            <p:strVal val="#ppt_h"/>
                                          </p:val>
                                        </p:tav>
                                      </p:tavLst>
                                    </p:anim>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116013" y="101600"/>
            <a:ext cx="7599363" cy="914400"/>
          </a:xfrm>
        </p:spPr>
        <p:txBody>
          <a:bodyPr/>
          <a:p>
            <a:pPr marL="0" marR="0" indent="0" algn="l" defTabSz="914400" rtl="0" eaLnBrk="0" fontAlgn="base" latinLnBrk="0" hangingPunct="0">
              <a:lnSpc>
                <a:spcPct val="100000"/>
              </a:lnSpc>
              <a:spcBef>
                <a:spcPct val="0"/>
              </a:spcBef>
              <a:spcAft>
                <a:spcPct val="0"/>
              </a:spcAft>
              <a:buClrTx/>
              <a:buSzTx/>
              <a:buFontTx/>
              <a:buNone/>
            </a:pPr>
            <a:r>
              <a:rPr kumimoji="0" lang="zh-CN" altLang="en-US" sz="4000" b="1" i="0" u="none" strike="noStrike" kern="0" cap="none" spc="0" normalizeH="0" baseline="0" noProof="1">
                <a:solidFill>
                  <a:srgbClr val="FF0000"/>
                </a:solidFill>
                <a:effectLst>
                  <a:outerShdw blurRad="38100" dist="38100" dir="2700000" algn="tl">
                    <a:srgbClr val="C0C0C0"/>
                  </a:outerShdw>
                </a:effectLst>
                <a:latin typeface="+mj-lt"/>
                <a:ea typeface="黑体" panose="02010609060101010101" pitchFamily="49" charset="-122"/>
                <a:cs typeface="黑体" panose="02010609060101010101" pitchFamily="49" charset="-122"/>
              </a:rPr>
              <a:t>Coherence应用</a:t>
            </a:r>
            <a:r>
              <a:rPr kumimoji="0" lang="zh-CN" altLang="en-US" sz="4000" b="1" i="0" u="none" strike="noStrike" kern="0" cap="none" spc="0" normalizeH="0" baseline="0" noProof="1">
                <a:solidFill>
                  <a:srgbClr val="FF0000"/>
                </a:solidFill>
                <a:effectLst>
                  <a:outerShdw blurRad="38100" dist="38100" dir="2700000" algn="tl">
                    <a:srgbClr val="C0C0C0"/>
                  </a:outerShdw>
                </a:effectLst>
                <a:latin typeface="+mj-lt"/>
                <a:ea typeface="黑体" panose="02010609060101010101" pitchFamily="49" charset="-122"/>
                <a:cs typeface="黑体" panose="02010609060101010101" pitchFamily="49" charset="-122"/>
              </a:rPr>
              <a:t>技术场景：</a:t>
            </a:r>
            <a:endParaRPr kumimoji="0" lang="zh-CN" altLang="en-US" sz="4000" b="1" i="0" u="none" strike="noStrike" kern="0" cap="none" spc="0" normalizeH="0" baseline="0" noProof="1">
              <a:solidFill>
                <a:srgbClr val="FF0000"/>
              </a:solidFill>
              <a:effectLst>
                <a:outerShdw blurRad="38100" dist="38100" dir="2700000" algn="tl">
                  <a:srgbClr val="C0C0C0"/>
                </a:outerShdw>
              </a:effectLst>
              <a:latin typeface="+mj-lt"/>
              <a:ea typeface="黑体" panose="02010609060101010101" pitchFamily="49" charset="-122"/>
              <a:cs typeface="黑体" panose="02010609060101010101" pitchFamily="49" charset="-122"/>
            </a:endParaRPr>
          </a:p>
        </p:txBody>
      </p:sp>
      <p:graphicFrame>
        <p:nvGraphicFramePr>
          <p:cNvPr id="93186" name="内容占位符 3"/>
          <p:cNvGraphicFramePr>
            <a:graphicFrameLocks noGrp="1" noChangeAspect="1"/>
          </p:cNvGraphicFramePr>
          <p:nvPr>
            <p:ph idx="1"/>
          </p:nvPr>
        </p:nvGraphicFramePr>
        <p:xfrm>
          <a:off x="5810250" y="1187450"/>
          <a:ext cx="3032125" cy="2466975"/>
        </p:xfrm>
        <a:graphic>
          <a:graphicData uri="http://schemas.openxmlformats.org/presentationml/2006/ole">
            <mc:AlternateContent xmlns:mc="http://schemas.openxmlformats.org/markup-compatibility/2006">
              <mc:Choice xmlns:v="urn:schemas-microsoft-com:vml" Requires="v">
                <p:oleObj spid="_x0000_s3076" name="" r:id="rId1" imgW="1428750" imgH="1162050" progId="Paint.Picture">
                  <p:embed/>
                </p:oleObj>
              </mc:Choice>
              <mc:Fallback>
                <p:oleObj name="" r:id="rId1" imgW="1428750" imgH="1162050" progId="Paint.Picture">
                  <p:embed/>
                  <p:pic>
                    <p:nvPicPr>
                      <p:cNvPr id="0" name="图片 3075"/>
                      <p:cNvPicPr/>
                      <p:nvPr/>
                    </p:nvPicPr>
                    <p:blipFill>
                      <a:blip r:embed="rId2"/>
                      <a:stretch>
                        <a:fillRect/>
                      </a:stretch>
                    </p:blipFill>
                    <p:spPr>
                      <a:xfrm>
                        <a:off x="5810250" y="1187450"/>
                        <a:ext cx="3032125" cy="2466975"/>
                      </a:xfrm>
                      <a:prstGeom prst="rect">
                        <a:avLst/>
                      </a:prstGeom>
                      <a:noFill/>
                      <a:ln w="38100">
                        <a:miter/>
                      </a:ln>
                    </p:spPr>
                  </p:pic>
                </p:oleObj>
              </mc:Fallback>
            </mc:AlternateContent>
          </a:graphicData>
        </a:graphic>
      </p:graphicFrame>
      <p:graphicFrame>
        <p:nvGraphicFramePr>
          <p:cNvPr id="93187" name="对象 5"/>
          <p:cNvGraphicFramePr/>
          <p:nvPr/>
        </p:nvGraphicFramePr>
        <p:xfrm>
          <a:off x="5810250" y="3790950"/>
          <a:ext cx="2954338" cy="2587625"/>
        </p:xfrm>
        <a:graphic>
          <a:graphicData uri="http://schemas.openxmlformats.org/presentationml/2006/ole">
            <mc:AlternateContent xmlns:mc="http://schemas.openxmlformats.org/markup-compatibility/2006">
              <mc:Choice xmlns:v="urn:schemas-microsoft-com:vml" Requires="v">
                <p:oleObj spid="_x0000_s3077" name="" r:id="rId3" imgW="1155700" imgH="1612900" progId="Paint.Picture">
                  <p:embed/>
                </p:oleObj>
              </mc:Choice>
              <mc:Fallback>
                <p:oleObj name="" r:id="rId3" imgW="1155700" imgH="1612900" progId="Paint.Picture">
                  <p:embed/>
                  <p:pic>
                    <p:nvPicPr>
                      <p:cNvPr id="0" name="图片 3076"/>
                      <p:cNvPicPr/>
                      <p:nvPr/>
                    </p:nvPicPr>
                    <p:blipFill>
                      <a:blip r:embed="rId4"/>
                      <a:stretch>
                        <a:fillRect/>
                      </a:stretch>
                    </p:blipFill>
                    <p:spPr>
                      <a:xfrm>
                        <a:off x="5810250" y="3790950"/>
                        <a:ext cx="2954338" cy="2587625"/>
                      </a:xfrm>
                      <a:prstGeom prst="rect">
                        <a:avLst/>
                      </a:prstGeom>
                      <a:noFill/>
                      <a:ln w="38100">
                        <a:noFill/>
                        <a:miter/>
                      </a:ln>
                    </p:spPr>
                  </p:pic>
                </p:oleObj>
              </mc:Fallback>
            </mc:AlternateContent>
          </a:graphicData>
        </a:graphic>
      </p:graphicFrame>
      <p:sp>
        <p:nvSpPr>
          <p:cNvPr id="93188" name="文本框 7"/>
          <p:cNvSpPr txBox="1"/>
          <p:nvPr/>
        </p:nvSpPr>
        <p:spPr>
          <a:xfrm>
            <a:off x="294005" y="1080770"/>
            <a:ext cx="5662295" cy="5285105"/>
          </a:xfrm>
          <a:prstGeom prst="rect">
            <a:avLst/>
          </a:prstGeom>
          <a:noFill/>
          <a:ln w="9525">
            <a:noFill/>
          </a:ln>
        </p:spPr>
        <p:txBody>
          <a:bodyPr wrap="square" anchor="t">
            <a:spAutoFit/>
          </a:bodyPr>
          <a:p>
            <a:pPr>
              <a:lnSpc>
                <a:spcPts val="2500"/>
              </a:lnSpc>
              <a:spcBef>
                <a:spcPts val="0"/>
              </a:spcBef>
              <a:spcAft>
                <a:spcPts val="1000"/>
              </a:spcAft>
            </a:pPr>
            <a:r>
              <a:rPr lang="zh-CN" altLang="en-US" sz="1600">
                <a:latin typeface="Arial" panose="020B0604020202020204" pitchFamily="34" charset="0"/>
                <a:ea typeface="楷体_GB2312" pitchFamily="49" charset="-122"/>
              </a:rPr>
              <a:t>1. </a:t>
            </a:r>
            <a:r>
              <a:rPr lang="zh-CN" altLang="en-US" sz="1600">
                <a:solidFill>
                  <a:srgbClr val="C00000"/>
                </a:solidFill>
                <a:latin typeface="Arial" panose="020B0604020202020204" pitchFamily="34" charset="0"/>
                <a:ea typeface="楷体_GB2312" pitchFamily="49" charset="-122"/>
              </a:rPr>
              <a:t>Caching</a:t>
            </a:r>
            <a:r>
              <a:rPr lang="zh-CN" altLang="en-US" sz="1600">
                <a:latin typeface="Arial" panose="020B0604020202020204" pitchFamily="34" charset="0"/>
                <a:ea typeface="楷体_GB2312" pitchFamily="49" charset="-122"/>
              </a:rPr>
              <a:t>：正如Coherence的别名是Data Grid，Coherence在这种场景主要是被用于缓存数据源的数据，当应用需要数据时，直接从Coherence里面取得而不是从后台数据源取得。比如用于缓存用户的个人设置信息。这种使用方式可以极大降低对后台数据源的压力，并且甚至当后台数据源不可用的时候也不影响系统的可用性。</a:t>
            </a:r>
            <a:endParaRPr lang="zh-CN" altLang="en-US" sz="1600">
              <a:latin typeface="Arial" panose="020B0604020202020204" pitchFamily="34" charset="0"/>
              <a:ea typeface="楷体_GB2312" pitchFamily="49" charset="-122"/>
            </a:endParaRPr>
          </a:p>
          <a:p>
            <a:pPr>
              <a:lnSpc>
                <a:spcPts val="2500"/>
              </a:lnSpc>
              <a:spcBef>
                <a:spcPts val="0"/>
              </a:spcBef>
              <a:spcAft>
                <a:spcPts val="1000"/>
              </a:spcAft>
            </a:pPr>
            <a:r>
              <a:rPr lang="zh-CN" altLang="en-US" sz="1600">
                <a:latin typeface="Arial" panose="020B0604020202020204" pitchFamily="34" charset="0"/>
                <a:ea typeface="楷体_GB2312" pitchFamily="49" charset="-122"/>
              </a:rPr>
              <a:t>2. </a:t>
            </a:r>
            <a:r>
              <a:rPr lang="zh-CN" altLang="en-US" sz="1600">
                <a:solidFill>
                  <a:srgbClr val="C00000"/>
                </a:solidFill>
                <a:latin typeface="Arial" panose="020B0604020202020204" pitchFamily="34" charset="0"/>
                <a:ea typeface="楷体_GB2312" pitchFamily="49" charset="-122"/>
              </a:rPr>
              <a:t>Analytics</a:t>
            </a:r>
            <a:r>
              <a:rPr lang="zh-CN" altLang="en-US" sz="1600">
                <a:latin typeface="Arial" panose="020B0604020202020204" pitchFamily="34" charset="0"/>
                <a:ea typeface="楷体_GB2312" pitchFamily="49" charset="-122"/>
              </a:rPr>
              <a:t>：用于查询，从简单查询到复杂查询，比如用于查询金融交易系统的投资者持仓信息(非常密集的查询)。这种使用方式还可以使用多个节点的并发查询。</a:t>
            </a:r>
            <a:endParaRPr lang="zh-CN" altLang="en-US" sz="1600">
              <a:latin typeface="Arial" panose="020B0604020202020204" pitchFamily="34" charset="0"/>
              <a:ea typeface="楷体_GB2312" pitchFamily="49" charset="-122"/>
            </a:endParaRPr>
          </a:p>
          <a:p>
            <a:pPr>
              <a:lnSpc>
                <a:spcPts val="2500"/>
              </a:lnSpc>
              <a:spcBef>
                <a:spcPts val="0"/>
              </a:spcBef>
              <a:spcAft>
                <a:spcPts val="1000"/>
              </a:spcAft>
            </a:pPr>
            <a:r>
              <a:rPr lang="zh-CN" altLang="en-US" sz="1600">
                <a:latin typeface="Arial" panose="020B0604020202020204" pitchFamily="34" charset="0"/>
                <a:ea typeface="楷体_GB2312" pitchFamily="49" charset="-122"/>
              </a:rPr>
              <a:t>3. </a:t>
            </a:r>
            <a:r>
              <a:rPr lang="zh-CN" altLang="en-US" sz="1600">
                <a:solidFill>
                  <a:srgbClr val="C00000"/>
                </a:solidFill>
                <a:latin typeface="Arial" panose="020B0604020202020204" pitchFamily="34" charset="0"/>
                <a:ea typeface="楷体_GB2312" pitchFamily="49" charset="-122"/>
              </a:rPr>
              <a:t>Transactions</a:t>
            </a:r>
            <a:r>
              <a:rPr lang="zh-CN" altLang="en-US" sz="1600">
                <a:latin typeface="Arial" panose="020B0604020202020204" pitchFamily="34" charset="0"/>
                <a:ea typeface="楷体_GB2312" pitchFamily="49" charset="-122"/>
              </a:rPr>
              <a:t>：在Coherence直接处理交易，可以在Coherence直接提交交易，从而得到极快的响应速度和高可扩展性。</a:t>
            </a:r>
            <a:endParaRPr lang="zh-CN" altLang="en-US" sz="1600">
              <a:latin typeface="Arial" panose="020B0604020202020204" pitchFamily="34" charset="0"/>
              <a:ea typeface="楷体_GB2312" pitchFamily="49" charset="-122"/>
            </a:endParaRPr>
          </a:p>
          <a:p>
            <a:pPr>
              <a:lnSpc>
                <a:spcPts val="2500"/>
              </a:lnSpc>
              <a:spcBef>
                <a:spcPts val="0"/>
              </a:spcBef>
              <a:spcAft>
                <a:spcPts val="1000"/>
              </a:spcAft>
            </a:pPr>
            <a:r>
              <a:rPr lang="zh-CN" altLang="en-US" sz="1600">
                <a:latin typeface="Arial" panose="020B0604020202020204" pitchFamily="34" charset="0"/>
                <a:ea typeface="楷体_GB2312" pitchFamily="49" charset="-122"/>
              </a:rPr>
              <a:t>4. </a:t>
            </a:r>
            <a:r>
              <a:rPr lang="zh-CN" altLang="en-US" sz="1600">
                <a:solidFill>
                  <a:srgbClr val="C00000"/>
                </a:solidFill>
                <a:latin typeface="Arial" panose="020B0604020202020204" pitchFamily="34" charset="0"/>
                <a:ea typeface="楷体_GB2312" pitchFamily="49" charset="-122"/>
              </a:rPr>
              <a:t>Events</a:t>
            </a:r>
            <a:r>
              <a:rPr lang="zh-CN" altLang="en-US" sz="1600">
                <a:latin typeface="Arial" panose="020B0604020202020204" pitchFamily="34" charset="0"/>
                <a:ea typeface="楷体_GB2312" pitchFamily="49" charset="-122"/>
              </a:rPr>
              <a:t>：Coherence里可以使用事件驱动的架构，能够对事件做出实时的处理。比如在线游戏使用EDA架构处理“武器”，“装备”的买卖交易。</a:t>
            </a:r>
            <a:endParaRPr lang="zh-CN" altLang="en-US" sz="1600">
              <a:latin typeface="Arial" panose="020B0604020202020204" pitchFamily="34" charset="0"/>
              <a:ea typeface="楷体_GB2312" pitchFamily="49" charset="-122"/>
            </a:endParaRPr>
          </a:p>
        </p:txBody>
      </p:sp>
    </p:spTree>
  </p:cSld>
  <p:clrMapOvr>
    <a:masterClrMapping/>
  </p:clrMapOvr>
  <p:transition>
    <p:zo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209" name="Text Box 6"/>
          <p:cNvSpPr txBox="1"/>
          <p:nvPr/>
        </p:nvSpPr>
        <p:spPr>
          <a:xfrm>
            <a:off x="350838" y="3760788"/>
            <a:ext cx="668337" cy="427037"/>
          </a:xfrm>
          <a:prstGeom prst="rect">
            <a:avLst/>
          </a:prstGeom>
          <a:noFill/>
          <a:ln w="9525">
            <a:noFill/>
          </a:ln>
        </p:spPr>
        <p:txBody>
          <a:bodyPr anchor="t">
            <a:spAutoFit/>
          </a:bodyPr>
          <a:p>
            <a:pPr>
              <a:buSzTx/>
            </a:pPr>
            <a:endParaRPr lang="zh-CN" altLang="zh-CN" sz="2200" dirty="0">
              <a:latin typeface="Arial" panose="020B0604020202020204" pitchFamily="34" charset="0"/>
              <a:ea typeface="楷体_GB2312" pitchFamily="49" charset="-122"/>
            </a:endParaRPr>
          </a:p>
        </p:txBody>
      </p:sp>
      <p:sp>
        <p:nvSpPr>
          <p:cNvPr id="8" name="Text Box 4"/>
          <p:cNvSpPr txBox="1">
            <a:spLocks noChangeArrowheads="1"/>
          </p:cNvSpPr>
          <p:nvPr/>
        </p:nvSpPr>
        <p:spPr bwMode="auto">
          <a:xfrm>
            <a:off x="1458913" y="225425"/>
            <a:ext cx="7596188" cy="522288"/>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just"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缓存中间件产品</a:t>
            </a:r>
            <a:r>
              <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特性对比</a:t>
            </a:r>
            <a:endPar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94211" name="图片 3"/>
          <p:cNvPicPr>
            <a:picLocks noChangeAspect="1"/>
          </p:cNvPicPr>
          <p:nvPr/>
        </p:nvPicPr>
        <p:blipFill>
          <a:blip r:embed="rId1"/>
          <a:stretch>
            <a:fillRect/>
          </a:stretch>
        </p:blipFill>
        <p:spPr>
          <a:xfrm>
            <a:off x="182563" y="1179513"/>
            <a:ext cx="8723312" cy="1201737"/>
          </a:xfrm>
          <a:prstGeom prst="rect">
            <a:avLst/>
          </a:prstGeom>
          <a:noFill/>
          <a:ln w="9525">
            <a:noFill/>
          </a:ln>
        </p:spPr>
      </p:pic>
      <p:pic>
        <p:nvPicPr>
          <p:cNvPr id="94212" name="图片 5"/>
          <p:cNvPicPr>
            <a:picLocks noChangeAspect="1"/>
          </p:cNvPicPr>
          <p:nvPr/>
        </p:nvPicPr>
        <p:blipFill>
          <a:blip r:embed="rId2"/>
          <a:stretch>
            <a:fillRect/>
          </a:stretch>
        </p:blipFill>
        <p:spPr>
          <a:xfrm>
            <a:off x="217488" y="2317750"/>
            <a:ext cx="8723312" cy="3921125"/>
          </a:xfrm>
          <a:prstGeom prst="rect">
            <a:avLst/>
          </a:prstGeom>
          <a:noFill/>
          <a:ln w="9525">
            <a:noFill/>
          </a:ln>
        </p:spPr>
      </p:pic>
      <p:sp>
        <p:nvSpPr>
          <p:cNvPr id="94213" name="文本框 5"/>
          <p:cNvSpPr txBox="1"/>
          <p:nvPr/>
        </p:nvSpPr>
        <p:spPr>
          <a:xfrm>
            <a:off x="2508250" y="6275388"/>
            <a:ext cx="4284663" cy="398462"/>
          </a:xfrm>
          <a:prstGeom prst="rect">
            <a:avLst/>
          </a:prstGeom>
          <a:noFill/>
          <a:ln w="9525">
            <a:noFill/>
          </a:ln>
        </p:spPr>
        <p:txBody>
          <a:bodyPr wrap="square" anchor="t">
            <a:spAutoFit/>
          </a:bodyPr>
          <a:p>
            <a:pPr algn="ctr" eaLnBrk="0" hangingPunct="0"/>
            <a:r>
              <a:rPr lang="en-US" altLang="zh-CN" sz="2000">
                <a:latin typeface="Arial" panose="020B0604020202020204" pitchFamily="34" charset="0"/>
                <a:ea typeface="楷体_GB2312" pitchFamily="49" charset="-122"/>
              </a:rPr>
              <a:t>3</a:t>
            </a:r>
            <a:r>
              <a:rPr lang="zh-CN" altLang="en-US" sz="2000">
                <a:latin typeface="Arial" panose="020B0604020202020204" pitchFamily="34" charset="0"/>
                <a:ea typeface="楷体_GB2312" pitchFamily="49" charset="-122"/>
              </a:rPr>
              <a:t>种主流缓存中间件的特性对比</a:t>
            </a:r>
            <a:endParaRPr lang="zh-CN" altLang="en-US" sz="2000">
              <a:latin typeface="Arial" panose="020B0604020202020204" pitchFamily="34" charset="0"/>
              <a:ea typeface="楷体_GB2312" pitchFamily="49" charset="-122"/>
            </a:endParaRPr>
          </a:p>
        </p:txBody>
      </p:sp>
    </p:spTree>
  </p:cSld>
  <p:clrMapOvr>
    <a:masterClrMapping/>
  </p:clrMapOvr>
  <p:transition>
    <p:zo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3" name="Text Box 6"/>
          <p:cNvSpPr txBox="1"/>
          <p:nvPr/>
        </p:nvSpPr>
        <p:spPr>
          <a:xfrm>
            <a:off x="350838" y="3760788"/>
            <a:ext cx="668337" cy="427037"/>
          </a:xfrm>
          <a:prstGeom prst="rect">
            <a:avLst/>
          </a:prstGeom>
          <a:noFill/>
          <a:ln w="9525">
            <a:noFill/>
          </a:ln>
        </p:spPr>
        <p:txBody>
          <a:bodyPr anchor="t">
            <a:spAutoFit/>
          </a:bodyPr>
          <a:p>
            <a:pPr>
              <a:buSzTx/>
            </a:pPr>
            <a:endParaRPr lang="zh-CN" altLang="zh-CN" sz="2200" dirty="0">
              <a:latin typeface="Arial" panose="020B0604020202020204" pitchFamily="34" charset="0"/>
              <a:ea typeface="楷体_GB2312" pitchFamily="49" charset="-122"/>
            </a:endParaRPr>
          </a:p>
        </p:txBody>
      </p:sp>
      <p:sp>
        <p:nvSpPr>
          <p:cNvPr id="8" name="Text Box 4"/>
          <p:cNvSpPr txBox="1">
            <a:spLocks noChangeArrowheads="1"/>
          </p:cNvSpPr>
          <p:nvPr/>
        </p:nvSpPr>
        <p:spPr bwMode="auto">
          <a:xfrm>
            <a:off x="1458913" y="225425"/>
            <a:ext cx="7596188" cy="522288"/>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just"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缓存中间件产品</a:t>
            </a:r>
            <a:r>
              <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特性对比</a:t>
            </a:r>
            <a:endPar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5235" name="文本框 5"/>
          <p:cNvSpPr txBox="1"/>
          <p:nvPr/>
        </p:nvSpPr>
        <p:spPr>
          <a:xfrm>
            <a:off x="2508250" y="6381750"/>
            <a:ext cx="4789488" cy="398463"/>
          </a:xfrm>
          <a:prstGeom prst="rect">
            <a:avLst/>
          </a:prstGeom>
          <a:noFill/>
          <a:ln w="9525">
            <a:noFill/>
          </a:ln>
        </p:spPr>
        <p:txBody>
          <a:bodyPr wrap="square" anchor="t">
            <a:spAutoFit/>
          </a:bodyPr>
          <a:p>
            <a:pPr algn="ctr" eaLnBrk="0" hangingPunct="0"/>
            <a:r>
              <a:rPr lang="en-US" altLang="zh-CN" sz="2000">
                <a:latin typeface="Arial" panose="020B0604020202020204" pitchFamily="34" charset="0"/>
                <a:ea typeface="楷体_GB2312" pitchFamily="49" charset="-122"/>
              </a:rPr>
              <a:t>3</a:t>
            </a:r>
            <a:r>
              <a:rPr lang="zh-CN" altLang="en-US" sz="2000">
                <a:latin typeface="Arial" panose="020B0604020202020204" pitchFamily="34" charset="0"/>
                <a:ea typeface="楷体_GB2312" pitchFamily="49" charset="-122"/>
              </a:rPr>
              <a:t>种主流缓存中间件的特性对比（续表）</a:t>
            </a:r>
            <a:endParaRPr lang="zh-CN" altLang="en-US" sz="2000">
              <a:latin typeface="Arial" panose="020B0604020202020204" pitchFamily="34" charset="0"/>
              <a:ea typeface="楷体_GB2312" pitchFamily="49" charset="-122"/>
            </a:endParaRPr>
          </a:p>
        </p:txBody>
      </p:sp>
      <p:pic>
        <p:nvPicPr>
          <p:cNvPr id="95236" name="图片 1"/>
          <p:cNvPicPr>
            <a:picLocks noChangeAspect="1"/>
          </p:cNvPicPr>
          <p:nvPr/>
        </p:nvPicPr>
        <p:blipFill>
          <a:blip r:embed="rId1"/>
          <a:stretch>
            <a:fillRect/>
          </a:stretch>
        </p:blipFill>
        <p:spPr>
          <a:xfrm>
            <a:off x="349250" y="1144588"/>
            <a:ext cx="8445500" cy="5248275"/>
          </a:xfrm>
          <a:prstGeom prst="rect">
            <a:avLst/>
          </a:prstGeom>
          <a:noFill/>
          <a:ln w="9525">
            <a:noFill/>
          </a:ln>
        </p:spPr>
      </p:pic>
    </p:spTree>
  </p:cSld>
  <p:clrMapOvr>
    <a:masterClrMapping/>
  </p:clrMapOvr>
  <p:transition>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1271588" y="323850"/>
            <a:ext cx="5549900" cy="952500"/>
          </a:xfrm>
          <a:prstGeom prst="rect">
            <a:avLst/>
          </a:prstGeom>
          <a:noFill/>
          <a:ln>
            <a:noFill/>
          </a:ln>
        </p:spPr>
        <p:txBody>
          <a:bodyPr wrap="square">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第七章</a:t>
            </a:r>
            <a:r>
              <a:rPr kumimoji="0" lang="en-US" altLang="zh-CN"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 </a:t>
            </a: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分布式缓存平台</a:t>
            </a:r>
            <a:endPar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1" i="1" u="sng"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p:txBody>
      </p:sp>
      <p:sp>
        <p:nvSpPr>
          <p:cNvPr id="4" name="Rectangle 2"/>
          <p:cNvSpPr txBox="1">
            <a:spLocks noChangeArrowheads="1"/>
          </p:cNvSpPr>
          <p:nvPr/>
        </p:nvSpPr>
        <p:spPr>
          <a:xfrm>
            <a:off x="947738" y="1346200"/>
            <a:ext cx="7772400" cy="3581400"/>
          </a:xfrm>
          <a:prstGeom prst="rect">
            <a:avLst/>
          </a:prstGeom>
        </p:spPr>
        <p:txBody>
          <a:bodyPr/>
          <a:lstStyle>
            <a:lvl1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mj-lt"/>
                <a:ea typeface="黑体" panose="02010609060101010101" pitchFamily="49" charset="-122"/>
                <a:cs typeface="黑体" panose="02010609060101010101" pitchFamily="49" charset="-122"/>
              </a:defRPr>
            </a:lvl1pPr>
            <a:lvl2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2pPr>
            <a:lvl3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3pPr>
            <a:lvl4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4pPr>
            <a:lvl5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5pPr>
            <a:lvl6pPr marL="4572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9pPr>
          </a:lstStyle>
          <a:p>
            <a:pPr marL="0" marR="0" lvl="0" indent="0" algn="l" defTabSz="914400" rtl="0" eaLnBrk="0" fontAlgn="base" latinLnBrk="0" hangingPunct="0">
              <a:lnSpc>
                <a:spcPct val="200000"/>
              </a:lnSpc>
              <a:spcBef>
                <a:spcPct val="0"/>
              </a:spcBef>
              <a:spcAft>
                <a:spcPct val="0"/>
              </a:spcAft>
              <a:buClrTx/>
              <a:buSzTx/>
              <a:buFontTx/>
              <a:buNone/>
              <a:defRPr/>
            </a:pPr>
            <a:r>
              <a:rPr kumimoji="0" sz="2400" b="0" i="0" u="none" strike="noStrike" kern="0" cap="none" spc="0" normalizeH="0" baseline="0" noProof="0" dirty="0">
                <a:ln>
                  <a:noFill/>
                </a:ln>
                <a:solidFill>
                  <a:schemeClr val="tx1"/>
                </a:solidFill>
                <a:uLnTx/>
                <a:uFillTx/>
                <a:latin typeface="微软雅黑" panose="020B0503020204020204" pitchFamily="34" charset="-122"/>
                <a:ea typeface="微软雅黑" panose="020B0503020204020204" pitchFamily="34" charset="-122"/>
                <a:cs typeface="黑体" panose="02010609060101010101" pitchFamily="49" charset="-122"/>
              </a:rPr>
              <a:t>7.1  缓存中间件介绍</a:t>
            </a:r>
            <a:endParaRPr kumimoji="0" sz="2400" b="0" i="0" u="none" strike="noStrike" kern="0" cap="none" spc="0" normalizeH="0" baseline="0" noProof="0" dirty="0">
              <a:ln>
                <a:noFill/>
              </a:ln>
              <a:solidFill>
                <a:schemeClr val="tx1"/>
              </a:solidFill>
              <a:uLnTx/>
              <a:uFillTx/>
              <a:latin typeface="微软雅黑" panose="020B0503020204020204" pitchFamily="34" charset="-122"/>
              <a:ea typeface="微软雅黑" panose="020B0503020204020204" pitchFamily="34" charset="-122"/>
              <a:cs typeface="黑体" panose="02010609060101010101" pitchFamily="49" charset="-122"/>
            </a:endParaRPr>
          </a:p>
          <a:p>
            <a:pPr marL="0" marR="0" lvl="0" indent="0" algn="l" defTabSz="914400" rtl="0" eaLnBrk="0" fontAlgn="base" latinLnBrk="0" hangingPunct="0">
              <a:lnSpc>
                <a:spcPct val="200000"/>
              </a:lnSpc>
              <a:spcBef>
                <a:spcPct val="0"/>
              </a:spcBef>
              <a:spcAft>
                <a:spcPct val="0"/>
              </a:spcAft>
              <a:buClrTx/>
              <a:buSzTx/>
              <a:buFontTx/>
              <a:buNone/>
              <a:defRPr/>
            </a:pPr>
            <a:r>
              <a:rPr kumimoji="0" sz="2400" b="0" i="0" u="none" strike="noStrike" kern="0" cap="none" spc="0" normalizeH="0" baseline="0" noProof="0" dirty="0">
                <a:ln>
                  <a:noFill/>
                </a:ln>
                <a:solidFill>
                  <a:srgbClr val="FF0000"/>
                </a:solidFill>
                <a:uLnTx/>
                <a:uFillTx/>
                <a:latin typeface="微软雅黑" panose="020B0503020204020204" pitchFamily="34" charset="-122"/>
                <a:ea typeface="微软雅黑" panose="020B0503020204020204" pitchFamily="34" charset="-122"/>
                <a:cs typeface="黑体" panose="02010609060101010101" pitchFamily="49" charset="-122"/>
              </a:rPr>
              <a:t>7.2  缓存策略</a:t>
            </a:r>
            <a:endParaRPr kumimoji="0" sz="2400" b="0" i="0" u="none" strike="noStrike" kern="0" cap="none" spc="0" normalizeH="0" baseline="0" noProof="0" dirty="0">
              <a:ln>
                <a:noFill/>
              </a:ln>
              <a:solidFill>
                <a:srgbClr val="FF0000"/>
              </a:solidFill>
              <a:uLnTx/>
              <a:uFillTx/>
              <a:latin typeface="微软雅黑" panose="020B0503020204020204" pitchFamily="34" charset="-122"/>
              <a:ea typeface="微软雅黑" panose="020B0503020204020204" pitchFamily="34" charset="-122"/>
              <a:cs typeface="黑体" panose="02010609060101010101" pitchFamily="49" charset="-122"/>
            </a:endParaRPr>
          </a:p>
          <a:p>
            <a:pPr marL="0" marR="0" lvl="0" indent="0" algn="l" defTabSz="914400" rtl="0" eaLnBrk="0" fontAlgn="base" latinLnBrk="0" hangingPunct="0">
              <a:lnSpc>
                <a:spcPct val="200000"/>
              </a:lnSpc>
              <a:spcBef>
                <a:spcPct val="0"/>
              </a:spcBef>
              <a:spcAft>
                <a:spcPct val="0"/>
              </a:spcAft>
              <a:buClrTx/>
              <a:buSzTx/>
              <a:buFontTx/>
              <a:buNone/>
              <a:defRPr/>
            </a:pPr>
            <a:r>
              <a:rPr kumimoji="0" sz="2400" b="0" i="0" u="none" strike="noStrike" kern="0" cap="none" spc="0" normalizeH="0" baseline="0" noProof="0" dirty="0">
                <a:ln>
                  <a:noFill/>
                </a:ln>
                <a:solidFill>
                  <a:schemeClr val="tx1"/>
                </a:solidFill>
                <a:uLnTx/>
                <a:uFillTx/>
                <a:latin typeface="微软雅黑" panose="020B0503020204020204" pitchFamily="34" charset="-122"/>
                <a:ea typeface="微软雅黑" panose="020B0503020204020204" pitchFamily="34" charset="-122"/>
                <a:cs typeface="黑体" panose="02010609060101010101" pitchFamily="49" charset="-122"/>
              </a:rPr>
              <a:t>7.3  缓存平台的架构与实现</a:t>
            </a:r>
            <a:endParaRPr kumimoji="0" sz="2400" b="0" i="0" u="none" strike="noStrike" kern="0" cap="none" spc="0" normalizeH="0" baseline="0" noProof="0" dirty="0">
              <a:ln>
                <a:noFill/>
              </a:ln>
              <a:solidFill>
                <a:schemeClr val="tx1"/>
              </a:solidFill>
              <a:uLnTx/>
              <a:uFillTx/>
              <a:latin typeface="微软雅黑" panose="020B0503020204020204" pitchFamily="34" charset="-122"/>
              <a:ea typeface="微软雅黑" panose="020B0503020204020204" pitchFamily="34" charset="-122"/>
              <a:cs typeface="黑体" panose="020106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p:txBody>
      </p:sp>
    </p:spTree>
  </p:cSld>
  <p:clrMapOvr>
    <a:masterClrMapping/>
  </p:clrMapOvr>
  <p:transition>
    <p:zo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1" name="Text Box 6"/>
          <p:cNvSpPr txBox="1"/>
          <p:nvPr/>
        </p:nvSpPr>
        <p:spPr>
          <a:xfrm>
            <a:off x="350838" y="3760788"/>
            <a:ext cx="668337" cy="427037"/>
          </a:xfrm>
          <a:prstGeom prst="rect">
            <a:avLst/>
          </a:prstGeom>
          <a:noFill/>
          <a:ln w="9525">
            <a:noFill/>
          </a:ln>
        </p:spPr>
        <p:txBody>
          <a:bodyPr anchor="t">
            <a:spAutoFit/>
          </a:bodyPr>
          <a:p>
            <a:pPr>
              <a:buSzTx/>
            </a:pPr>
            <a:endParaRPr lang="zh-CN" altLang="zh-CN" sz="2200" dirty="0">
              <a:latin typeface="Arial" panose="020B0604020202020204" pitchFamily="34" charset="0"/>
              <a:ea typeface="楷体_GB2312" pitchFamily="49" charset="-122"/>
            </a:endParaRPr>
          </a:p>
        </p:txBody>
      </p:sp>
      <p:sp>
        <p:nvSpPr>
          <p:cNvPr id="8" name="Text Box 4"/>
          <p:cNvSpPr txBox="1">
            <a:spLocks noChangeArrowheads="1"/>
          </p:cNvSpPr>
          <p:nvPr/>
        </p:nvSpPr>
        <p:spPr bwMode="auto">
          <a:xfrm>
            <a:off x="1458913" y="225425"/>
            <a:ext cx="7596188" cy="52197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just"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lang="zh-CN" altLang="en-US" sz="2800" dirty="0">
                <a:latin typeface="微软雅黑" panose="020B0503020204020204" pitchFamily="34" charset="-122"/>
                <a:ea typeface="微软雅黑" panose="020B0503020204020204" pitchFamily="34" charset="-122"/>
                <a:sym typeface="+mn-ea"/>
              </a:rPr>
              <a:t>常见的缓存策略</a:t>
            </a:r>
            <a:endPar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0898" name="Text Box 4"/>
          <p:cNvSpPr txBox="1"/>
          <p:nvPr/>
        </p:nvSpPr>
        <p:spPr>
          <a:xfrm>
            <a:off x="264160" y="927100"/>
            <a:ext cx="8606790" cy="5015865"/>
          </a:xfrm>
          <a:prstGeom prst="rect">
            <a:avLst/>
          </a:prstGeom>
          <a:noFill/>
          <a:ln w="9525">
            <a:noFill/>
          </a:ln>
        </p:spPr>
        <p:txBody>
          <a:bodyPr wrap="square" anchor="t">
            <a:spAutoFit/>
          </a:bodyPr>
          <a:p>
            <a:pPr marL="449580" indent="-449580">
              <a:lnSpc>
                <a:spcPct val="200000"/>
              </a:lnSpc>
              <a:spcBef>
                <a:spcPts val="0"/>
              </a:spcBef>
              <a:buClr>
                <a:srgbClr val="FF0000"/>
              </a:buClr>
              <a:buSzTx/>
              <a:buFont typeface="Wingdings" panose="05000000000000000000" pitchFamily="2" charset="2"/>
              <a:buChar char="p"/>
            </a:pPr>
            <a:r>
              <a:rPr lang="zh-CN" altLang="en-US" sz="1600" noProof="1" dirty="0">
                <a:latin typeface="微软雅黑" panose="020B0503020204020204" pitchFamily="34" charset="-122"/>
                <a:ea typeface="微软雅黑" panose="020B0503020204020204" pitchFamily="34" charset="-122"/>
                <a:cs typeface="+mn-cs"/>
              </a:rPr>
              <a:t>基于访问的时间：此类算法按各缓存项被访问时间来组织缓存队列，决定替换对象。如LRU（Least Recently Used）</a:t>
            </a:r>
            <a:endParaRPr lang="zh-CN" altLang="en-US" sz="1600" noProof="1" dirty="0">
              <a:latin typeface="微软雅黑" panose="020B0503020204020204" pitchFamily="34" charset="-122"/>
              <a:ea typeface="微软雅黑" panose="020B0503020204020204" pitchFamily="34" charset="-122"/>
              <a:cs typeface="+mn-cs"/>
            </a:endParaRPr>
          </a:p>
          <a:p>
            <a:pPr marL="449580" indent="-449580">
              <a:lnSpc>
                <a:spcPct val="200000"/>
              </a:lnSpc>
              <a:spcBef>
                <a:spcPts val="0"/>
              </a:spcBef>
              <a:buClr>
                <a:srgbClr val="FF0000"/>
              </a:buClr>
              <a:buSzTx/>
              <a:buFont typeface="Wingdings" panose="05000000000000000000" pitchFamily="2" charset="2"/>
              <a:buChar char="p"/>
            </a:pPr>
            <a:r>
              <a:rPr lang="zh-CN" altLang="en-US" sz="1600" noProof="1" dirty="0">
                <a:latin typeface="微软雅黑" panose="020B0503020204020204" pitchFamily="34" charset="-122"/>
                <a:ea typeface="微软雅黑" panose="020B0503020204020204" pitchFamily="34" charset="-122"/>
                <a:cs typeface="+mn-cs"/>
              </a:rPr>
              <a:t>基于访问频率：此类算法用缓存项的被访问频率来组织缓存。如LFU（least frequently used)、LRU2、2Q（two queue(s) algorithm）、LIRS (Low Inter-reference Recency Set)。</a:t>
            </a:r>
            <a:endParaRPr lang="zh-CN" altLang="en-US" sz="1600" noProof="1" dirty="0">
              <a:latin typeface="微软雅黑" panose="020B0503020204020204" pitchFamily="34" charset="-122"/>
              <a:ea typeface="微软雅黑" panose="020B0503020204020204" pitchFamily="34" charset="-122"/>
              <a:cs typeface="+mn-cs"/>
            </a:endParaRPr>
          </a:p>
          <a:p>
            <a:pPr marL="449580" indent="-449580">
              <a:lnSpc>
                <a:spcPct val="200000"/>
              </a:lnSpc>
              <a:spcBef>
                <a:spcPts val="0"/>
              </a:spcBef>
              <a:buClr>
                <a:srgbClr val="FF0000"/>
              </a:buClr>
              <a:buSzTx/>
              <a:buFont typeface="Wingdings" panose="05000000000000000000" pitchFamily="2" charset="2"/>
              <a:buChar char="p"/>
            </a:pPr>
            <a:r>
              <a:rPr lang="zh-CN" altLang="en-US" sz="1600" noProof="1" dirty="0">
                <a:latin typeface="微软雅黑" panose="020B0503020204020204" pitchFamily="34" charset="-122"/>
                <a:ea typeface="微软雅黑" panose="020B0503020204020204" pitchFamily="34" charset="-122"/>
                <a:cs typeface="+mn-cs"/>
              </a:rPr>
              <a:t>访问时间与频率兼顾：通过兼顾访问时间和频率。使得数据模式在变化时缓存策略仍有较好性能。如FBR、LRUF、ALRFU。多数此类算法具有一个可调或自适应参数，通过该参数的调节使缓存策略在基于访问时间与频率间取得一个平衡。</a:t>
            </a:r>
            <a:endParaRPr lang="zh-CN" altLang="en-US" sz="1600" noProof="1" dirty="0">
              <a:latin typeface="微软雅黑" panose="020B0503020204020204" pitchFamily="34" charset="-122"/>
              <a:ea typeface="微软雅黑" panose="020B0503020204020204" pitchFamily="34" charset="-122"/>
              <a:cs typeface="+mn-cs"/>
            </a:endParaRPr>
          </a:p>
          <a:p>
            <a:pPr marL="449580" indent="-449580">
              <a:lnSpc>
                <a:spcPct val="200000"/>
              </a:lnSpc>
              <a:spcBef>
                <a:spcPts val="0"/>
              </a:spcBef>
              <a:buClr>
                <a:srgbClr val="FF0000"/>
              </a:buClr>
              <a:buSzTx/>
              <a:buFont typeface="Wingdings" panose="05000000000000000000" pitchFamily="2" charset="2"/>
              <a:buChar char="p"/>
            </a:pPr>
            <a:r>
              <a:rPr lang="zh-CN" altLang="en-US" sz="1600" noProof="1" dirty="0">
                <a:latin typeface="微软雅黑" panose="020B0503020204020204" pitchFamily="34" charset="-122"/>
                <a:ea typeface="微软雅黑" panose="020B0503020204020204" pitchFamily="34" charset="-122"/>
                <a:cs typeface="+mn-cs"/>
              </a:rPr>
              <a:t>基于访问模式：某些应用有较明确的数据访问特点，进而产生与其相适应的缓存策略。如专用的VoD系统设计的A&amp;L缓存策略，同时适应随机、顺序两种访问模式的SARC策略。</a:t>
            </a:r>
            <a:endParaRPr lang="zh-CN" altLang="en-US" sz="1600" noProof="1" dirty="0">
              <a:latin typeface="微软雅黑" panose="020B0503020204020204" pitchFamily="34" charset="-122"/>
              <a:ea typeface="微软雅黑" panose="020B0503020204020204" pitchFamily="34" charset="-122"/>
              <a:cs typeface="+mn-cs"/>
            </a:endParaRPr>
          </a:p>
        </p:txBody>
      </p:sp>
    </p:spTree>
  </p:cSld>
  <p:clrMapOvr>
    <a:masterClrMapping/>
  </p:clrMapOvr>
  <p:transition>
    <p:zo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5" name="Text Box 6"/>
          <p:cNvSpPr txBox="1"/>
          <p:nvPr/>
        </p:nvSpPr>
        <p:spPr>
          <a:xfrm>
            <a:off x="350838" y="3760788"/>
            <a:ext cx="668337" cy="427037"/>
          </a:xfrm>
          <a:prstGeom prst="rect">
            <a:avLst/>
          </a:prstGeom>
          <a:noFill/>
          <a:ln w="9525">
            <a:noFill/>
          </a:ln>
        </p:spPr>
        <p:txBody>
          <a:bodyPr anchor="t">
            <a:spAutoFit/>
          </a:bodyPr>
          <a:p>
            <a:pPr>
              <a:buSzTx/>
            </a:pPr>
            <a:endParaRPr lang="zh-CN" altLang="zh-CN" sz="2200" dirty="0">
              <a:latin typeface="Arial" panose="020B0604020202020204" pitchFamily="34" charset="0"/>
              <a:ea typeface="楷体_GB2312" pitchFamily="49" charset="-122"/>
            </a:endParaRPr>
          </a:p>
        </p:txBody>
      </p:sp>
      <p:sp>
        <p:nvSpPr>
          <p:cNvPr id="8" name="Text Box 4"/>
          <p:cNvSpPr txBox="1">
            <a:spLocks noChangeArrowheads="1"/>
          </p:cNvSpPr>
          <p:nvPr/>
        </p:nvSpPr>
        <p:spPr bwMode="auto">
          <a:xfrm>
            <a:off x="1458913" y="225425"/>
            <a:ext cx="7596188" cy="52197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just"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常见缓存方案</a:t>
            </a:r>
            <a:endPar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0898" name="Text Box 4"/>
          <p:cNvSpPr txBox="1"/>
          <p:nvPr/>
        </p:nvSpPr>
        <p:spPr>
          <a:xfrm>
            <a:off x="701675" y="1543050"/>
            <a:ext cx="7740650" cy="2306955"/>
          </a:xfrm>
          <a:prstGeom prst="rect">
            <a:avLst/>
          </a:prstGeom>
          <a:noFill/>
          <a:ln w="9525">
            <a:noFill/>
          </a:ln>
        </p:spPr>
        <p:txBody>
          <a:bodyPr anchor="t">
            <a:spAutoFit/>
          </a:bodyPr>
          <a:p>
            <a:pPr marL="449580" indent="-449580">
              <a:lnSpc>
                <a:spcPct val="200000"/>
              </a:lnSpc>
              <a:spcBef>
                <a:spcPts val="0"/>
              </a:spcBef>
              <a:buClr>
                <a:srgbClr val="FF0000"/>
              </a:buClr>
              <a:buSzTx/>
              <a:buFont typeface="Wingdings" panose="05000000000000000000" pitchFamily="2" charset="2"/>
              <a:buChar char="p"/>
            </a:pPr>
            <a:r>
              <a:rPr lang="zh-CN" altLang="en-US" sz="2400" noProof="1" dirty="0">
                <a:latin typeface="微软雅黑" panose="020B0503020204020204" pitchFamily="34" charset="-122"/>
                <a:ea typeface="微软雅黑" panose="020B0503020204020204" pitchFamily="34" charset="-122"/>
                <a:cs typeface="+mn-cs"/>
              </a:rPr>
              <a:t>热点缓存（局部</a:t>
            </a:r>
            <a:r>
              <a:rPr lang="zh-CN" altLang="en-US" sz="2400" noProof="1" dirty="0">
                <a:latin typeface="微软雅黑" panose="020B0503020204020204" pitchFamily="34" charset="-122"/>
                <a:ea typeface="微软雅黑" panose="020B0503020204020204" pitchFamily="34" charset="-122"/>
                <a:cs typeface="+mn-cs"/>
              </a:rPr>
              <a:t>）</a:t>
            </a:r>
            <a:endParaRPr lang="zh-CN" altLang="en-US" sz="2400" noProof="1" dirty="0">
              <a:latin typeface="微软雅黑" panose="020B0503020204020204" pitchFamily="34" charset="-122"/>
              <a:ea typeface="微软雅黑" panose="020B0503020204020204" pitchFamily="34" charset="-122"/>
            </a:endParaRPr>
          </a:p>
          <a:p>
            <a:pPr marL="449580" indent="-449580">
              <a:lnSpc>
                <a:spcPct val="200000"/>
              </a:lnSpc>
              <a:spcBef>
                <a:spcPts val="0"/>
              </a:spcBef>
              <a:buClr>
                <a:srgbClr val="FF0000"/>
              </a:buClr>
              <a:buSzTx/>
              <a:buFont typeface="Wingdings" panose="05000000000000000000" pitchFamily="2" charset="2"/>
              <a:buChar char="p"/>
            </a:pPr>
            <a:r>
              <a:rPr lang="zh-CN" altLang="en-US" sz="2400" noProof="1" dirty="0">
                <a:latin typeface="微软雅黑" panose="020B0503020204020204" pitchFamily="34" charset="-122"/>
                <a:ea typeface="微软雅黑" panose="020B0503020204020204" pitchFamily="34" charset="-122"/>
                <a:cs typeface="+mn-cs"/>
              </a:rPr>
              <a:t>多级缓存（系统</a:t>
            </a:r>
            <a:r>
              <a:rPr lang="zh-CN" altLang="en-US" sz="2400" noProof="1" dirty="0">
                <a:latin typeface="微软雅黑" panose="020B0503020204020204" pitchFamily="34" charset="-122"/>
                <a:ea typeface="微软雅黑" panose="020B0503020204020204" pitchFamily="34" charset="-122"/>
                <a:cs typeface="+mn-cs"/>
              </a:rPr>
              <a:t>）</a:t>
            </a:r>
            <a:endParaRPr lang="zh-CN" altLang="en-US" sz="2400" noProof="1" dirty="0">
              <a:latin typeface="微软雅黑" panose="020B0503020204020204" pitchFamily="34" charset="-122"/>
              <a:ea typeface="微软雅黑" panose="020B0503020204020204" pitchFamily="34" charset="-122"/>
            </a:endParaRPr>
          </a:p>
          <a:p>
            <a:pPr>
              <a:lnSpc>
                <a:spcPct val="200000"/>
              </a:lnSpc>
              <a:spcBef>
                <a:spcPts val="0"/>
              </a:spcBef>
              <a:buClr>
                <a:srgbClr val="FF0000"/>
              </a:buClr>
              <a:buSzTx/>
              <a:buFont typeface="Wingdings" panose="05000000000000000000" pitchFamily="2" charset="2"/>
            </a:pPr>
            <a:endParaRPr lang="zh-CN" altLang="en-US" sz="2400" noProof="1" dirty="0">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329" name="Text Box 6"/>
          <p:cNvSpPr txBox="1"/>
          <p:nvPr/>
        </p:nvSpPr>
        <p:spPr>
          <a:xfrm>
            <a:off x="350838" y="3760788"/>
            <a:ext cx="668337" cy="427037"/>
          </a:xfrm>
          <a:prstGeom prst="rect">
            <a:avLst/>
          </a:prstGeom>
          <a:noFill/>
          <a:ln w="9525">
            <a:noFill/>
          </a:ln>
        </p:spPr>
        <p:txBody>
          <a:bodyPr anchor="t">
            <a:spAutoFit/>
          </a:bodyPr>
          <a:p>
            <a:pPr>
              <a:buSzTx/>
            </a:pPr>
            <a:endParaRPr lang="zh-CN" altLang="zh-CN" sz="2200" dirty="0">
              <a:latin typeface="Arial" panose="020B0604020202020204" pitchFamily="34" charset="0"/>
              <a:ea typeface="楷体_GB2312" pitchFamily="49" charset="-122"/>
            </a:endParaRPr>
          </a:p>
        </p:txBody>
      </p:sp>
      <p:sp>
        <p:nvSpPr>
          <p:cNvPr id="8" name="Text Box 4"/>
          <p:cNvSpPr txBox="1">
            <a:spLocks noChangeArrowheads="1"/>
          </p:cNvSpPr>
          <p:nvPr/>
        </p:nvSpPr>
        <p:spPr bwMode="auto">
          <a:xfrm>
            <a:off x="1458913" y="225425"/>
            <a:ext cx="7596188" cy="522288"/>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just"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热点缓存</a:t>
            </a:r>
            <a:endPar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9331" name="Text Box 4"/>
          <p:cNvSpPr txBox="1"/>
          <p:nvPr/>
        </p:nvSpPr>
        <p:spPr>
          <a:xfrm>
            <a:off x="701675" y="1181100"/>
            <a:ext cx="7740650" cy="1799590"/>
          </a:xfrm>
          <a:prstGeom prst="rect">
            <a:avLst/>
          </a:prstGeom>
          <a:noFill/>
          <a:ln w="9525">
            <a:noFill/>
          </a:ln>
        </p:spPr>
        <p:txBody>
          <a:bodyPr wrap="square" anchor="t">
            <a:spAutoFit/>
          </a:bodyPr>
          <a:p>
            <a:pPr>
              <a:lnSpc>
                <a:spcPct val="150000"/>
              </a:lnSpc>
              <a:buClr>
                <a:srgbClr val="FF0000"/>
              </a:buClr>
              <a:buSzTx/>
              <a:buFont typeface="Wingdings" panose="05000000000000000000" pitchFamily="2" charset="2"/>
            </a:pPr>
            <a:r>
              <a:rPr lang="zh-CN" altLang="en-US" sz="2000" dirty="0">
                <a:solidFill>
                  <a:srgbClr val="FF0000"/>
                </a:solidFill>
                <a:latin typeface="微软雅黑" panose="020B0503020204020204" pitchFamily="34" charset="-122"/>
                <a:ea typeface="微软雅黑" panose="020B0503020204020204" pitchFamily="34" charset="-122"/>
              </a:rPr>
              <a:t>适合缓存的数据：</a:t>
            </a:r>
            <a:endParaRPr lang="zh-CN" altLang="en-US" sz="2000" dirty="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buClr>
                <a:srgbClr val="FF0000"/>
              </a:buClr>
              <a:buSzTx/>
              <a:buFont typeface="Arial" panose="020B0604020202020204" pitchFamily="34" charset="0"/>
              <a:buChar char="•"/>
            </a:pPr>
            <a:r>
              <a:rPr lang="zh-CN" altLang="en-US" sz="1800" dirty="0">
                <a:latin typeface="微软雅黑" panose="020B0503020204020204" pitchFamily="34" charset="-122"/>
                <a:ea typeface="微软雅黑" panose="020B0503020204020204" pitchFamily="34" charset="-122"/>
              </a:rPr>
              <a:t>频繁读取的静态数据</a:t>
            </a:r>
            <a:endParaRPr lang="zh-CN" altLang="en-US" sz="1800" dirty="0">
              <a:latin typeface="微软雅黑" panose="020B0503020204020204" pitchFamily="34" charset="-122"/>
              <a:ea typeface="微软雅黑" panose="020B0503020204020204" pitchFamily="34" charset="-122"/>
            </a:endParaRPr>
          </a:p>
          <a:p>
            <a:pPr marL="285750" indent="-285750">
              <a:lnSpc>
                <a:spcPct val="150000"/>
              </a:lnSpc>
              <a:buClr>
                <a:srgbClr val="FF0000"/>
              </a:buClr>
              <a:buSzTx/>
              <a:buFont typeface="Arial" panose="020B0604020202020204" pitchFamily="34" charset="0"/>
              <a:buChar char="•"/>
            </a:pPr>
            <a:r>
              <a:rPr lang="zh-CN" altLang="en-US" sz="1800" dirty="0">
                <a:latin typeface="微软雅黑" panose="020B0503020204020204" pitchFamily="34" charset="-122"/>
                <a:ea typeface="微软雅黑" panose="020B0503020204020204" pitchFamily="34" charset="-122"/>
              </a:rPr>
              <a:t>频繁访问的热点数据</a:t>
            </a:r>
            <a:endParaRPr lang="zh-CN" altLang="en-US" sz="1800" dirty="0">
              <a:latin typeface="微软雅黑" panose="020B0503020204020204" pitchFamily="34" charset="-122"/>
              <a:ea typeface="微软雅黑" panose="020B0503020204020204" pitchFamily="34" charset="-122"/>
            </a:endParaRPr>
          </a:p>
          <a:p>
            <a:pPr marL="285750" indent="-285750">
              <a:lnSpc>
                <a:spcPct val="150000"/>
              </a:lnSpc>
              <a:buClr>
                <a:srgbClr val="FF0000"/>
              </a:buClr>
              <a:buSzTx/>
              <a:buFont typeface="Arial" panose="020B0604020202020204" pitchFamily="34" charset="0"/>
              <a:buChar char="•"/>
            </a:pPr>
            <a:r>
              <a:rPr lang="zh-CN" altLang="en-US" sz="1800" dirty="0">
                <a:latin typeface="微软雅黑" panose="020B0503020204020204" pitchFamily="34" charset="-122"/>
                <a:ea typeface="微软雅黑" panose="020B0503020204020204" pitchFamily="34" charset="-122"/>
              </a:rPr>
              <a:t>计算量大的数据</a:t>
            </a:r>
            <a:endParaRPr lang="zh-CN" altLang="en-US" sz="1800" dirty="0">
              <a:latin typeface="微软雅黑" panose="020B0503020204020204" pitchFamily="34" charset="-122"/>
              <a:ea typeface="微软雅黑" panose="020B0503020204020204" pitchFamily="34" charset="-122"/>
            </a:endParaRPr>
          </a:p>
        </p:txBody>
      </p:sp>
      <p:sp>
        <p:nvSpPr>
          <p:cNvPr id="100" name="文本框 99"/>
          <p:cNvSpPr txBox="1"/>
          <p:nvPr/>
        </p:nvSpPr>
        <p:spPr>
          <a:xfrm>
            <a:off x="701675" y="3376295"/>
            <a:ext cx="7702550" cy="2214880"/>
          </a:xfrm>
          <a:prstGeom prst="rect">
            <a:avLst/>
          </a:prstGeom>
          <a:noFill/>
          <a:ln w="9525">
            <a:noFill/>
          </a:ln>
        </p:spPr>
        <p:txBody>
          <a:bodyPr wrap="square">
            <a:spAutoFit/>
          </a:bodyPr>
          <a:p>
            <a:pPr>
              <a:lnSpc>
                <a:spcPct val="150000"/>
              </a:lnSpc>
              <a:buFont typeface="Arial" panose="020B0604020202020204" pitchFamily="34" charset="0"/>
            </a:pPr>
            <a:r>
              <a:rPr lang="zh-CN" sz="2000">
                <a:latin typeface="Calibri" panose="020F0502020204030204" charset="0"/>
                <a:ea typeface="宋体" panose="02010600030101010101" pitchFamily="2" charset="-122"/>
              </a:rPr>
              <a:t>主流数据缓存产品</a:t>
            </a:r>
            <a:endParaRPr lang="en-US" sz="2000">
              <a:latin typeface="Calibri" panose="020F0502020204030204" charset="0"/>
              <a:ea typeface="宋体" panose="02010600030101010101" pitchFamily="2" charset="-122"/>
              <a:cs typeface="Times New Roman" panose="02020603050405020304" pitchFamily="18" charset="0"/>
            </a:endParaRPr>
          </a:p>
          <a:p>
            <a:pPr marL="285750" indent="-285750">
              <a:lnSpc>
                <a:spcPct val="150000"/>
              </a:lnSpc>
              <a:buFont typeface="Arial" panose="020B0604020202020204" pitchFamily="34" charset="0"/>
              <a:buChar char="•"/>
            </a:pPr>
            <a:r>
              <a:rPr lang="en-US" sz="1800">
                <a:latin typeface="Calibri" panose="020F0502020204030204" charset="0"/>
                <a:ea typeface="宋体" panose="02010600030101010101" pitchFamily="2" charset="-122"/>
                <a:cs typeface="Times New Roman" panose="02020603050405020304" pitchFamily="18" charset="0"/>
              </a:rPr>
              <a:t>Memcached</a:t>
            </a:r>
            <a:r>
              <a:rPr lang="zh-CN" altLang="en-US" sz="1800">
                <a:latin typeface="Calibri" panose="020F0502020204030204" charset="0"/>
                <a:ea typeface="宋体" panose="02010600030101010101" pitchFamily="2" charset="-122"/>
                <a:cs typeface="Times New Roman" panose="02020603050405020304" pitchFamily="18" charset="0"/>
              </a:rPr>
              <a:t>，</a:t>
            </a:r>
            <a:r>
              <a:rPr lang="zh-CN" sz="1800">
                <a:latin typeface="Calibri" panose="020F0502020204030204" charset="0"/>
                <a:ea typeface="宋体" panose="02010600030101010101" pitchFamily="2" charset="-122"/>
              </a:rPr>
              <a:t>官方网站：</a:t>
            </a:r>
            <a:r>
              <a:rPr lang="en-US" sz="1800">
                <a:latin typeface="Calibri" panose="020F0502020204030204" charset="0"/>
                <a:ea typeface="宋体" panose="02010600030101010101" pitchFamily="2" charset="-122"/>
                <a:cs typeface="Times New Roman" panose="02020603050405020304" pitchFamily="18" charset="0"/>
              </a:rPr>
              <a:t> http://memcached.org/</a:t>
            </a:r>
            <a:endParaRPr lang="en-US" sz="1800">
              <a:latin typeface="Calibri" panose="020F0502020204030204" charset="0"/>
              <a:ea typeface="宋体" panose="02010600030101010101" pitchFamily="2" charset="-122"/>
              <a:cs typeface="Times New Roman" panose="02020603050405020304" pitchFamily="18" charset="0"/>
            </a:endParaRPr>
          </a:p>
          <a:p>
            <a:pPr marL="285750" indent="-285750">
              <a:lnSpc>
                <a:spcPct val="150000"/>
              </a:lnSpc>
              <a:buFont typeface="Arial" panose="020B0604020202020204" pitchFamily="34" charset="0"/>
              <a:buChar char="•"/>
            </a:pPr>
            <a:r>
              <a:rPr lang="en-US" sz="1800">
                <a:latin typeface="Calibri" panose="020F0502020204030204" charset="0"/>
                <a:ea typeface="宋体" panose="02010600030101010101" pitchFamily="2" charset="-122"/>
                <a:cs typeface="Times New Roman" panose="02020603050405020304" pitchFamily="18" charset="0"/>
              </a:rPr>
              <a:t>Redis</a:t>
            </a:r>
            <a:r>
              <a:rPr lang="zh-CN" altLang="en-US" sz="1800">
                <a:latin typeface="Calibri" panose="020F0502020204030204" charset="0"/>
                <a:ea typeface="宋体" panose="02010600030101010101" pitchFamily="2" charset="-122"/>
                <a:cs typeface="Times New Roman" panose="02020603050405020304" pitchFamily="18" charset="0"/>
              </a:rPr>
              <a:t>，</a:t>
            </a:r>
            <a:r>
              <a:rPr lang="zh-CN" sz="1800">
                <a:latin typeface="Calibri" panose="020F0502020204030204" charset="0"/>
                <a:ea typeface="宋体" panose="02010600030101010101" pitchFamily="2" charset="-122"/>
              </a:rPr>
              <a:t>官方网站：</a:t>
            </a:r>
            <a:r>
              <a:rPr lang="en-US" sz="1800">
                <a:latin typeface="Calibri" panose="020F0502020204030204" charset="0"/>
                <a:ea typeface="宋体" panose="02010600030101010101" pitchFamily="2" charset="-122"/>
                <a:cs typeface="Times New Roman" panose="02020603050405020304" pitchFamily="18" charset="0"/>
              </a:rPr>
              <a:t> http://redis.io/ </a:t>
            </a:r>
            <a:endParaRPr lang="en-US" sz="1800">
              <a:latin typeface="Calibri" panose="020F0502020204030204" charset="0"/>
              <a:ea typeface="宋体" panose="02010600030101010101" pitchFamily="2" charset="-122"/>
              <a:cs typeface="Times New Roman" panose="02020603050405020304" pitchFamily="18" charset="0"/>
            </a:endParaRPr>
          </a:p>
          <a:p>
            <a:pPr marL="285750" indent="-285750">
              <a:lnSpc>
                <a:spcPct val="150000"/>
              </a:lnSpc>
              <a:buFont typeface="Arial" panose="020B0604020202020204" pitchFamily="34" charset="0"/>
              <a:buChar char="•"/>
            </a:pPr>
            <a:r>
              <a:rPr lang="en-US" sz="1800">
                <a:latin typeface="Calibri" panose="020F0502020204030204" charset="0"/>
                <a:ea typeface="宋体" panose="02010600030101010101" pitchFamily="2" charset="-122"/>
                <a:cs typeface="Times New Roman" panose="02020603050405020304" pitchFamily="18" charset="0"/>
              </a:rPr>
              <a:t>MySQL </a:t>
            </a:r>
            <a:r>
              <a:rPr lang="zh-CN" sz="1800">
                <a:latin typeface="Calibri" panose="020F0502020204030204" charset="0"/>
                <a:ea typeface="宋体" panose="02010600030101010101" pitchFamily="2" charset="-122"/>
              </a:rPr>
              <a:t>查询缓存</a:t>
            </a:r>
            <a:endParaRPr lang="en-US" sz="1800">
              <a:latin typeface="Calibri" panose="020F0502020204030204" charset="0"/>
              <a:ea typeface="宋体" panose="02010600030101010101" pitchFamily="2" charset="-122"/>
              <a:cs typeface="Times New Roman" panose="02020603050405020304" pitchFamily="18" charset="0"/>
            </a:endParaRPr>
          </a:p>
          <a:p>
            <a:pPr marL="285750" indent="-285750">
              <a:lnSpc>
                <a:spcPct val="150000"/>
              </a:lnSpc>
              <a:buFont typeface="Arial" panose="020B0604020202020204" pitchFamily="34" charset="0"/>
              <a:buChar char="•"/>
            </a:pPr>
            <a:r>
              <a:rPr lang="en-US" sz="1800">
                <a:latin typeface="Calibri" panose="020F0502020204030204" charset="0"/>
                <a:ea typeface="宋体" panose="02010600030101010101" pitchFamily="2" charset="-122"/>
                <a:cs typeface="Times New Roman" panose="02020603050405020304" pitchFamily="18" charset="0"/>
              </a:rPr>
              <a:t>NTSE</a:t>
            </a:r>
            <a:r>
              <a:rPr lang="zh-CN" altLang="en-US" sz="1800">
                <a:latin typeface="Calibri" panose="020F0502020204030204" charset="0"/>
                <a:ea typeface="宋体" panose="02010600030101010101" pitchFamily="2" charset="-122"/>
                <a:cs typeface="Times New Roman" panose="02020603050405020304" pitchFamily="18" charset="0"/>
              </a:rPr>
              <a:t>，</a:t>
            </a:r>
            <a:r>
              <a:rPr lang="zh-CN" sz="1800">
                <a:latin typeface="Calibri" panose="020F0502020204030204" charset="0"/>
                <a:ea typeface="宋体" panose="02010600030101010101" pitchFamily="2" charset="-122"/>
              </a:rPr>
              <a:t>网易杭州研究院</a:t>
            </a:r>
            <a:endParaRPr lang="zh-CN" altLang="en-US" sz="1800">
              <a:latin typeface="Calibri" panose="020F0502020204030204" charset="0"/>
              <a:ea typeface="宋体" panose="02010600030101010101" pitchFamily="2" charset="-122"/>
            </a:endParaRPr>
          </a:p>
        </p:txBody>
      </p:sp>
    </p:spTree>
  </p:cSld>
  <p:clrMapOvr>
    <a:masterClrMapping/>
  </p:clrMapOvr>
  <p:transition>
    <p:zo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3" name="Text Box 6"/>
          <p:cNvSpPr txBox="1"/>
          <p:nvPr/>
        </p:nvSpPr>
        <p:spPr>
          <a:xfrm>
            <a:off x="350838" y="3760788"/>
            <a:ext cx="668337" cy="427037"/>
          </a:xfrm>
          <a:prstGeom prst="rect">
            <a:avLst/>
          </a:prstGeom>
          <a:noFill/>
          <a:ln w="9525">
            <a:noFill/>
          </a:ln>
        </p:spPr>
        <p:txBody>
          <a:bodyPr anchor="t">
            <a:spAutoFit/>
          </a:bodyPr>
          <a:p>
            <a:pPr>
              <a:buSzTx/>
            </a:pPr>
            <a:endParaRPr lang="zh-CN" altLang="zh-CN" sz="2200" dirty="0">
              <a:latin typeface="Arial" panose="020B0604020202020204" pitchFamily="34" charset="0"/>
              <a:ea typeface="楷体_GB2312" pitchFamily="49" charset="-122"/>
            </a:endParaRPr>
          </a:p>
        </p:txBody>
      </p:sp>
      <p:sp>
        <p:nvSpPr>
          <p:cNvPr id="8" name="Text Box 4"/>
          <p:cNvSpPr txBox="1">
            <a:spLocks noChangeArrowheads="1"/>
          </p:cNvSpPr>
          <p:nvPr/>
        </p:nvSpPr>
        <p:spPr bwMode="auto">
          <a:xfrm>
            <a:off x="1458913" y="225425"/>
            <a:ext cx="7596188" cy="522288"/>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just"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多级</a:t>
            </a:r>
            <a:r>
              <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缓存</a:t>
            </a:r>
            <a:endPar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00355" name="图片 1"/>
          <p:cNvPicPr>
            <a:picLocks noChangeAspect="1"/>
          </p:cNvPicPr>
          <p:nvPr/>
        </p:nvPicPr>
        <p:blipFill>
          <a:blip r:embed="rId1"/>
          <a:stretch>
            <a:fillRect/>
          </a:stretch>
        </p:blipFill>
        <p:spPr>
          <a:xfrm>
            <a:off x="236538" y="1365250"/>
            <a:ext cx="8670925" cy="3000375"/>
          </a:xfrm>
          <a:prstGeom prst="rect">
            <a:avLst/>
          </a:prstGeom>
          <a:noFill/>
          <a:ln w="9525">
            <a:noFill/>
          </a:ln>
        </p:spPr>
      </p:pic>
      <p:sp>
        <p:nvSpPr>
          <p:cNvPr id="100356" name="文本框 5"/>
          <p:cNvSpPr txBox="1"/>
          <p:nvPr/>
        </p:nvSpPr>
        <p:spPr>
          <a:xfrm>
            <a:off x="2224088" y="5076825"/>
            <a:ext cx="4789487" cy="400050"/>
          </a:xfrm>
          <a:prstGeom prst="rect">
            <a:avLst/>
          </a:prstGeom>
          <a:noFill/>
          <a:ln w="9525">
            <a:noFill/>
          </a:ln>
        </p:spPr>
        <p:txBody>
          <a:bodyPr wrap="square" anchor="t">
            <a:spAutoFit/>
          </a:bodyPr>
          <a:p>
            <a:pPr algn="ctr" eaLnBrk="0" hangingPunct="0"/>
            <a:r>
              <a:rPr lang="zh-CN" altLang="en-US" sz="2000">
                <a:latin typeface="Arial" panose="020B0604020202020204" pitchFamily="34" charset="0"/>
                <a:ea typeface="楷体_GB2312" pitchFamily="49" charset="-122"/>
              </a:rPr>
              <a:t>多级缓存架构</a:t>
            </a:r>
            <a:endParaRPr lang="zh-CN" altLang="en-US" sz="2000">
              <a:latin typeface="Arial" panose="020B0604020202020204" pitchFamily="34" charset="0"/>
              <a:ea typeface="楷体_GB2312" pitchFamily="49" charset="-122"/>
            </a:endParaRPr>
          </a:p>
        </p:txBody>
      </p:sp>
    </p:spTree>
  </p:cSld>
  <p:clrMapOvr>
    <a:masterClrMapping/>
  </p:clrMapOvr>
  <p:transition>
    <p:zo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7" name="Text Box 6"/>
          <p:cNvSpPr txBox="1"/>
          <p:nvPr/>
        </p:nvSpPr>
        <p:spPr>
          <a:xfrm>
            <a:off x="350838" y="3760788"/>
            <a:ext cx="668337" cy="427037"/>
          </a:xfrm>
          <a:prstGeom prst="rect">
            <a:avLst/>
          </a:prstGeom>
          <a:noFill/>
          <a:ln w="9525">
            <a:noFill/>
          </a:ln>
        </p:spPr>
        <p:txBody>
          <a:bodyPr anchor="t">
            <a:spAutoFit/>
          </a:bodyPr>
          <a:p>
            <a:pPr>
              <a:buSzTx/>
            </a:pPr>
            <a:endParaRPr lang="zh-CN" altLang="zh-CN" sz="2200" dirty="0">
              <a:latin typeface="Arial" panose="020B0604020202020204" pitchFamily="34" charset="0"/>
              <a:ea typeface="楷体_GB2312" pitchFamily="49" charset="-122"/>
            </a:endParaRPr>
          </a:p>
        </p:txBody>
      </p:sp>
      <p:sp>
        <p:nvSpPr>
          <p:cNvPr id="8" name="Text Box 4"/>
          <p:cNvSpPr txBox="1">
            <a:spLocks noChangeArrowheads="1"/>
          </p:cNvSpPr>
          <p:nvPr/>
        </p:nvSpPr>
        <p:spPr bwMode="auto">
          <a:xfrm>
            <a:off x="1458913" y="225425"/>
            <a:ext cx="7596188" cy="522288"/>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just"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多级</a:t>
            </a:r>
            <a:r>
              <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缓存</a:t>
            </a:r>
            <a:endPar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0898" name="Text Box 4"/>
          <p:cNvSpPr txBox="1"/>
          <p:nvPr/>
        </p:nvSpPr>
        <p:spPr>
          <a:xfrm>
            <a:off x="701675" y="1543050"/>
            <a:ext cx="7740650" cy="4522788"/>
          </a:xfrm>
          <a:prstGeom prst="rect">
            <a:avLst/>
          </a:prstGeom>
          <a:noFill/>
          <a:ln w="9525">
            <a:noFill/>
          </a:ln>
        </p:spPr>
        <p:txBody>
          <a:bodyPr anchor="t">
            <a:spAutoFit/>
          </a:bodyPr>
          <a:p>
            <a:pPr marL="449580" indent="-449580">
              <a:lnSpc>
                <a:spcPct val="200000"/>
              </a:lnSpc>
              <a:spcBef>
                <a:spcPts val="0"/>
              </a:spcBef>
              <a:buClr>
                <a:srgbClr val="FF0000"/>
              </a:buClr>
              <a:buSzTx/>
              <a:buFont typeface="Wingdings" panose="05000000000000000000" pitchFamily="2" charset="2"/>
              <a:buChar char="p"/>
            </a:pPr>
            <a:r>
              <a:rPr lang="zh-CN" altLang="en-US" sz="2400" noProof="1" dirty="0">
                <a:latin typeface="微软雅黑" panose="020B0503020204020204" pitchFamily="34" charset="-122"/>
                <a:ea typeface="微软雅黑" panose="020B0503020204020204" pitchFamily="34" charset="-122"/>
                <a:cs typeface="+mn-cs"/>
              </a:rPr>
              <a:t>浏览器缓存</a:t>
            </a:r>
            <a:endParaRPr lang="zh-CN" altLang="en-US" sz="2400" noProof="1" dirty="0">
              <a:latin typeface="微软雅黑" panose="020B0503020204020204" pitchFamily="34" charset="-122"/>
              <a:ea typeface="微软雅黑" panose="020B0503020204020204" pitchFamily="34" charset="-122"/>
            </a:endParaRPr>
          </a:p>
          <a:p>
            <a:pPr marL="449580" indent="-449580">
              <a:lnSpc>
                <a:spcPct val="200000"/>
              </a:lnSpc>
              <a:spcBef>
                <a:spcPts val="0"/>
              </a:spcBef>
              <a:buClr>
                <a:srgbClr val="FF0000"/>
              </a:buClr>
              <a:buSzTx/>
              <a:buFont typeface="Wingdings" panose="05000000000000000000" pitchFamily="2" charset="2"/>
              <a:buChar char="p"/>
            </a:pPr>
            <a:r>
              <a:rPr lang="en-US" altLang="zh-CN" sz="2400" noProof="1" dirty="0">
                <a:latin typeface="微软雅黑" panose="020B0503020204020204" pitchFamily="34" charset="-122"/>
                <a:ea typeface="微软雅黑" panose="020B0503020204020204" pitchFamily="34" charset="-122"/>
                <a:cs typeface="+mn-cs"/>
              </a:rPr>
              <a:t>CDN</a:t>
            </a:r>
            <a:r>
              <a:rPr lang="zh-CN" altLang="en-US" sz="2400" noProof="1" dirty="0">
                <a:latin typeface="微软雅黑" panose="020B0503020204020204" pitchFamily="34" charset="-122"/>
                <a:ea typeface="微软雅黑" panose="020B0503020204020204" pitchFamily="34" charset="-122"/>
                <a:cs typeface="+mn-cs"/>
              </a:rPr>
              <a:t>缓存</a:t>
            </a:r>
            <a:endParaRPr lang="zh-CN" altLang="en-US" sz="2400" noProof="1" dirty="0">
              <a:latin typeface="微软雅黑" panose="020B0503020204020204" pitchFamily="34" charset="-122"/>
              <a:ea typeface="微软雅黑" panose="020B0503020204020204" pitchFamily="34" charset="-122"/>
            </a:endParaRPr>
          </a:p>
          <a:p>
            <a:pPr marL="449580" indent="-449580">
              <a:lnSpc>
                <a:spcPct val="200000"/>
              </a:lnSpc>
              <a:spcBef>
                <a:spcPts val="0"/>
              </a:spcBef>
              <a:buClr>
                <a:srgbClr val="FF0000"/>
              </a:buClr>
              <a:buSzTx/>
              <a:buFont typeface="Wingdings" panose="05000000000000000000" pitchFamily="2" charset="2"/>
              <a:buChar char="p"/>
            </a:pPr>
            <a:r>
              <a:rPr lang="zh-CN" altLang="en-US" sz="2400" noProof="1" dirty="0">
                <a:latin typeface="微软雅黑" panose="020B0503020204020204" pitchFamily="34" charset="-122"/>
                <a:ea typeface="微软雅黑" panose="020B0503020204020204" pitchFamily="34" charset="-122"/>
                <a:cs typeface="+mn-cs"/>
              </a:rPr>
              <a:t>反向代理缓存</a:t>
            </a:r>
            <a:endParaRPr lang="zh-CN" altLang="en-US" sz="2400" noProof="1" dirty="0">
              <a:latin typeface="微软雅黑" panose="020B0503020204020204" pitchFamily="34" charset="-122"/>
              <a:ea typeface="微软雅黑" panose="020B0503020204020204" pitchFamily="34" charset="-122"/>
            </a:endParaRPr>
          </a:p>
          <a:p>
            <a:pPr marL="449580" indent="-449580">
              <a:lnSpc>
                <a:spcPct val="200000"/>
              </a:lnSpc>
              <a:spcBef>
                <a:spcPts val="0"/>
              </a:spcBef>
              <a:buClr>
                <a:srgbClr val="FF0000"/>
              </a:buClr>
              <a:buSzTx/>
              <a:buFont typeface="Wingdings" panose="05000000000000000000" pitchFamily="2" charset="2"/>
              <a:buChar char="p"/>
            </a:pPr>
            <a:r>
              <a:rPr lang="zh-CN" altLang="en-US" sz="2400" noProof="1" dirty="0">
                <a:latin typeface="微软雅黑" panose="020B0503020204020204" pitchFamily="34" charset="-122"/>
                <a:ea typeface="微软雅黑" panose="020B0503020204020204" pitchFamily="34" charset="-122"/>
                <a:cs typeface="+mn-cs"/>
              </a:rPr>
              <a:t>分布式缓存</a:t>
            </a:r>
            <a:endParaRPr lang="zh-CN" altLang="en-US" sz="2400" noProof="1" dirty="0">
              <a:latin typeface="微软雅黑" panose="020B0503020204020204" pitchFamily="34" charset="-122"/>
              <a:ea typeface="微软雅黑" panose="020B0503020204020204" pitchFamily="34" charset="-122"/>
            </a:endParaRPr>
          </a:p>
          <a:p>
            <a:pPr marL="449580" indent="-449580">
              <a:lnSpc>
                <a:spcPct val="200000"/>
              </a:lnSpc>
              <a:spcBef>
                <a:spcPts val="0"/>
              </a:spcBef>
              <a:buClr>
                <a:srgbClr val="FF0000"/>
              </a:buClr>
              <a:buSzTx/>
              <a:buFont typeface="Wingdings" panose="05000000000000000000" pitchFamily="2" charset="2"/>
              <a:buChar char="p"/>
            </a:pPr>
            <a:r>
              <a:rPr lang="zh-CN" altLang="en-US" sz="2400" noProof="1" dirty="0">
                <a:latin typeface="微软雅黑" panose="020B0503020204020204" pitchFamily="34" charset="-122"/>
                <a:ea typeface="微软雅黑" panose="020B0503020204020204" pitchFamily="34" charset="-122"/>
                <a:cs typeface="+mn-cs"/>
              </a:rPr>
              <a:t>本地缓存</a:t>
            </a:r>
            <a:endParaRPr lang="zh-CN" altLang="en-US" sz="2400" noProof="1" dirty="0">
              <a:latin typeface="微软雅黑" panose="020B0503020204020204" pitchFamily="34" charset="-122"/>
              <a:ea typeface="微软雅黑" panose="020B0503020204020204" pitchFamily="34" charset="-122"/>
            </a:endParaRPr>
          </a:p>
          <a:p>
            <a:pPr>
              <a:lnSpc>
                <a:spcPct val="200000"/>
              </a:lnSpc>
              <a:spcBef>
                <a:spcPts val="0"/>
              </a:spcBef>
              <a:buClr>
                <a:srgbClr val="FF0000"/>
              </a:buClr>
              <a:buSzTx/>
              <a:buFont typeface="Wingdings" panose="05000000000000000000" pitchFamily="2" charset="2"/>
            </a:pPr>
            <a:endParaRPr lang="zh-CN" altLang="en-US" sz="2400" noProof="1" dirty="0">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1" name="Text Box 6"/>
          <p:cNvSpPr txBox="1"/>
          <p:nvPr/>
        </p:nvSpPr>
        <p:spPr>
          <a:xfrm>
            <a:off x="350838" y="3760788"/>
            <a:ext cx="668337" cy="427037"/>
          </a:xfrm>
          <a:prstGeom prst="rect">
            <a:avLst/>
          </a:prstGeom>
          <a:noFill/>
          <a:ln w="9525">
            <a:noFill/>
          </a:ln>
        </p:spPr>
        <p:txBody>
          <a:bodyPr anchor="t">
            <a:spAutoFit/>
          </a:bodyPr>
          <a:p>
            <a:pPr>
              <a:buSzTx/>
            </a:pPr>
            <a:endParaRPr lang="zh-CN" altLang="zh-CN" sz="2200" dirty="0">
              <a:latin typeface="Arial" panose="020B0604020202020204" pitchFamily="34" charset="0"/>
              <a:ea typeface="楷体_GB2312" pitchFamily="49" charset="-122"/>
            </a:endParaRPr>
          </a:p>
        </p:txBody>
      </p:sp>
      <p:sp>
        <p:nvSpPr>
          <p:cNvPr id="8" name="Text Box 4"/>
          <p:cNvSpPr txBox="1">
            <a:spLocks noChangeArrowheads="1"/>
          </p:cNvSpPr>
          <p:nvPr/>
        </p:nvSpPr>
        <p:spPr bwMode="auto">
          <a:xfrm>
            <a:off x="1458913" y="225425"/>
            <a:ext cx="7596188" cy="522288"/>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just"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多级</a:t>
            </a:r>
            <a:r>
              <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缓存</a:t>
            </a:r>
            <a:endPar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2403" name="Text Box 4"/>
          <p:cNvSpPr txBox="1"/>
          <p:nvPr/>
        </p:nvSpPr>
        <p:spPr>
          <a:xfrm>
            <a:off x="350838" y="1301750"/>
            <a:ext cx="7740650" cy="3784600"/>
          </a:xfrm>
          <a:prstGeom prst="rect">
            <a:avLst/>
          </a:prstGeom>
          <a:noFill/>
          <a:ln w="9525">
            <a:noFill/>
          </a:ln>
        </p:spPr>
        <p:txBody>
          <a:bodyPr anchor="t">
            <a:spAutoFit/>
          </a:bodyPr>
          <a:p>
            <a:pPr>
              <a:lnSpc>
                <a:spcPct val="200000"/>
              </a:lnSpc>
              <a:buClr>
                <a:srgbClr val="FF0000"/>
              </a:buClr>
              <a:buSzTx/>
              <a:buFont typeface="Wingdings" panose="05000000000000000000" pitchFamily="2" charset="2"/>
            </a:pPr>
            <a:r>
              <a:rPr lang="zh-CN" altLang="en-US" sz="2400" dirty="0">
                <a:solidFill>
                  <a:srgbClr val="FF0000"/>
                </a:solidFill>
                <a:latin typeface="微软雅黑" panose="020B0503020204020204" pitchFamily="34" charset="-122"/>
                <a:ea typeface="微软雅黑" panose="020B0503020204020204" pitchFamily="34" charset="-122"/>
              </a:rPr>
              <a:t>浏览器缓存</a:t>
            </a:r>
            <a:endParaRPr lang="zh-CN" altLang="en-US" sz="2400" dirty="0">
              <a:solidFill>
                <a:srgbClr val="FF0000"/>
              </a:solidFill>
              <a:latin typeface="微软雅黑" panose="020B0503020204020204" pitchFamily="34" charset="-122"/>
              <a:ea typeface="微软雅黑" panose="020B0503020204020204" pitchFamily="34" charset="-122"/>
            </a:endParaRPr>
          </a:p>
          <a:p>
            <a:pPr>
              <a:lnSpc>
                <a:spcPct val="200000"/>
              </a:lnSpc>
              <a:buClr>
                <a:srgbClr val="FF0000"/>
              </a:buClr>
              <a:buSzTx/>
              <a:buFont typeface="Wingdings" panose="05000000000000000000" pitchFamily="2" charset="2"/>
            </a:pPr>
            <a:r>
              <a:rPr lang="zh-CN" altLang="en-US" sz="2400" dirty="0">
                <a:latin typeface="微软雅黑" panose="020B0503020204020204" pitchFamily="34" charset="-122"/>
                <a:ea typeface="微软雅黑" panose="020B0503020204020204" pitchFamily="34" charset="-122"/>
              </a:rPr>
              <a:t>浏览器缓存是浏览器本身提供的一种存储网页资源的手段。浏览器通常会在硬盘中专门预留一块空间来存储资源，通过在</a:t>
            </a:r>
            <a:r>
              <a:rPr lang="en-US" altLang="zh-CN" sz="2400" dirty="0">
                <a:latin typeface="微软雅黑" panose="020B0503020204020204" pitchFamily="34" charset="-122"/>
                <a:ea typeface="微软雅黑" panose="020B0503020204020204" pitchFamily="34" charset="-122"/>
              </a:rPr>
              <a:t>HTTP</a:t>
            </a:r>
            <a:r>
              <a:rPr lang="zh-CN" altLang="en-US" sz="2400" dirty="0">
                <a:latin typeface="微软雅黑" panose="020B0503020204020204" pitchFamily="34" charset="-122"/>
                <a:ea typeface="微软雅黑" panose="020B0503020204020204" pitchFamily="34" charset="-122"/>
              </a:rPr>
              <a:t>请求头中设置</a:t>
            </a:r>
            <a:r>
              <a:rPr lang="en-US" altLang="zh-CN" sz="2400" dirty="0">
                <a:latin typeface="微软雅黑" panose="020B0503020204020204" pitchFamily="34" charset="-122"/>
                <a:ea typeface="微软雅黑" panose="020B0503020204020204" pitchFamily="34" charset="-122"/>
              </a:rPr>
              <a:t>Cache-Control</a:t>
            </a:r>
            <a:r>
              <a:rPr lang="zh-CN" altLang="en-US" sz="2400" dirty="0">
                <a:latin typeface="微软雅黑" panose="020B0503020204020204" pitchFamily="34" charset="-122"/>
                <a:ea typeface="微软雅黑" panose="020B0503020204020204" pitchFamily="34" charset="-122"/>
              </a:rPr>
              <a:t>和</a:t>
            </a:r>
            <a:r>
              <a:rPr lang="en-US" altLang="zh-CN" sz="2400" dirty="0">
                <a:latin typeface="微软雅黑" panose="020B0503020204020204" pitchFamily="34" charset="-122"/>
                <a:ea typeface="微软雅黑" panose="020B0503020204020204" pitchFamily="34" charset="-122"/>
              </a:rPr>
              <a:t>Expires</a:t>
            </a:r>
            <a:r>
              <a:rPr lang="zh-CN" altLang="en-US" sz="2400" dirty="0">
                <a:latin typeface="微软雅黑" panose="020B0503020204020204" pitchFamily="34" charset="-122"/>
                <a:ea typeface="微软雅黑" panose="020B0503020204020204" pitchFamily="34" charset="-122"/>
              </a:rPr>
              <a:t>属性来控制是否使用缓存，以及使用缓存的策略。</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r>
              <a:rPr lang="zh-CN" altLang="en-US">
                <a:sym typeface="+mn-ea"/>
              </a:rPr>
              <a:t>什么是缓存？</a:t>
            </a:r>
            <a:endParaRPr lang="zh-CN" altLang="en-US">
              <a:sym typeface="+mn-ea"/>
            </a:endParaRPr>
          </a:p>
        </p:txBody>
      </p:sp>
      <p:sp>
        <p:nvSpPr>
          <p:cNvPr id="3" name="内容占位符 2"/>
          <p:cNvSpPr>
            <a:spLocks noGrp="1"/>
          </p:cNvSpPr>
          <p:nvPr>
            <p:ph idx="1"/>
          </p:nvPr>
        </p:nvSpPr>
        <p:spPr>
          <a:xfrm>
            <a:off x="276860" y="1188720"/>
            <a:ext cx="8559800" cy="4968875"/>
          </a:xfrm>
        </p:spPr>
        <p:txBody>
          <a:bodyPr/>
          <a:p>
            <a:pPr>
              <a:lnSpc>
                <a:spcPct val="120000"/>
              </a:lnSpc>
              <a:spcBef>
                <a:spcPts val="20"/>
              </a:spcBef>
              <a:spcAft>
                <a:spcPts val="600"/>
              </a:spcAft>
            </a:pPr>
            <a:r>
              <a:rPr lang="zh-CN" altLang="en-US" sz="1800"/>
              <a:t>缓存就是数据交换的缓冲区（称作：Cache），当某一硬件要读取数据时，会首先从缓存汇总查询数据，有则直接执行，不存在时从内存中获取。由于缓存的数据比内存快的多，所以缓存的作用就是帮助硬件更快的运行。</a:t>
            </a:r>
            <a:endParaRPr lang="zh-CN" altLang="en-US" sz="1800"/>
          </a:p>
          <a:p>
            <a:pPr>
              <a:lnSpc>
                <a:spcPct val="120000"/>
              </a:lnSpc>
              <a:spcBef>
                <a:spcPts val="20"/>
              </a:spcBef>
              <a:spcAft>
                <a:spcPts val="600"/>
              </a:spcAft>
            </a:pPr>
            <a:r>
              <a:rPr lang="zh-CN" altLang="en-US" sz="1800"/>
              <a:t>缓存往往使用的是RAM（断电既掉的非永久存储），所以在用完后还是会把文件送到硬盘等存储器中永久存储。电脑中最大缓存就是内存条，硬盘上也有16M或者32M的缓存。</a:t>
            </a:r>
            <a:endParaRPr lang="zh-CN" altLang="en-US" sz="1800"/>
          </a:p>
          <a:p>
            <a:pPr>
              <a:lnSpc>
                <a:spcPct val="120000"/>
              </a:lnSpc>
              <a:spcBef>
                <a:spcPts val="20"/>
              </a:spcBef>
              <a:spcAft>
                <a:spcPts val="600"/>
              </a:spcAft>
            </a:pPr>
            <a:r>
              <a:rPr lang="zh-CN" altLang="en-US" sz="1800"/>
              <a:t>高速缓存是用来协调CPU与主存之间存取速度的差异而设置的。一般CPU工作速度高，但内存的工作速度相对较低，为了解决这个问题，通常使用高速缓存，高速缓存的存取速度介于CPU与主存之间。系统将一些CPU在最近几个时间段经常访问的内容存在高速缓存，这样就在一定程度上缓解了由于主存速度低造成的CPU“停工待料”的情况。</a:t>
            </a:r>
            <a:endParaRPr lang="zh-CN" altLang="en-US" sz="1800"/>
          </a:p>
          <a:p>
            <a:pPr>
              <a:lnSpc>
                <a:spcPct val="120000"/>
              </a:lnSpc>
              <a:spcBef>
                <a:spcPts val="20"/>
              </a:spcBef>
              <a:spcAft>
                <a:spcPts val="600"/>
              </a:spcAft>
            </a:pPr>
            <a:r>
              <a:rPr lang="zh-CN" altLang="en-US" sz="1800"/>
              <a:t>缓存就是把一些外存上的数据保存在内存上而已，为什么保存在内存上，我们运行的所有程序里面的变量都是存放在内存中的，所以如果想将值放入内存上，可以通过变量的方式存储。在JAVA中一些缓存一般都是通过Map集合来实现的。</a:t>
            </a:r>
            <a:endParaRPr lang="zh-CN" altLang="en-US" sz="1800"/>
          </a:p>
        </p:txBody>
      </p:sp>
    </p:spTree>
  </p:cSld>
  <p:clrMapOvr>
    <a:masterClrMapping/>
  </p:clrMapOvr>
  <p:transition>
    <p:zo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5" name="Text Box 6"/>
          <p:cNvSpPr txBox="1"/>
          <p:nvPr/>
        </p:nvSpPr>
        <p:spPr>
          <a:xfrm>
            <a:off x="350838" y="3760788"/>
            <a:ext cx="668337" cy="427037"/>
          </a:xfrm>
          <a:prstGeom prst="rect">
            <a:avLst/>
          </a:prstGeom>
          <a:noFill/>
          <a:ln w="9525">
            <a:noFill/>
          </a:ln>
        </p:spPr>
        <p:txBody>
          <a:bodyPr anchor="t">
            <a:spAutoFit/>
          </a:bodyPr>
          <a:p>
            <a:pPr>
              <a:buSzTx/>
            </a:pPr>
            <a:endParaRPr lang="zh-CN" altLang="zh-CN" sz="2200" dirty="0">
              <a:latin typeface="Arial" panose="020B0604020202020204" pitchFamily="34" charset="0"/>
              <a:ea typeface="楷体_GB2312" pitchFamily="49" charset="-122"/>
            </a:endParaRPr>
          </a:p>
        </p:txBody>
      </p:sp>
      <p:sp>
        <p:nvSpPr>
          <p:cNvPr id="8" name="Text Box 4"/>
          <p:cNvSpPr txBox="1">
            <a:spLocks noChangeArrowheads="1"/>
          </p:cNvSpPr>
          <p:nvPr/>
        </p:nvSpPr>
        <p:spPr bwMode="auto">
          <a:xfrm>
            <a:off x="1458913" y="225425"/>
            <a:ext cx="7596188" cy="522288"/>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just"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多级</a:t>
            </a:r>
            <a:r>
              <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缓存</a:t>
            </a:r>
            <a:endPar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3427" name="Text Box 4"/>
          <p:cNvSpPr txBox="1"/>
          <p:nvPr/>
        </p:nvSpPr>
        <p:spPr>
          <a:xfrm>
            <a:off x="350838" y="1289050"/>
            <a:ext cx="7740650" cy="2306955"/>
          </a:xfrm>
          <a:prstGeom prst="rect">
            <a:avLst/>
          </a:prstGeom>
          <a:noFill/>
          <a:ln w="9525">
            <a:noFill/>
          </a:ln>
        </p:spPr>
        <p:txBody>
          <a:bodyPr anchor="t">
            <a:spAutoFit/>
          </a:bodyPr>
          <a:p>
            <a:pPr>
              <a:lnSpc>
                <a:spcPct val="200000"/>
              </a:lnSpc>
              <a:buClr>
                <a:srgbClr val="FF0000"/>
              </a:buClr>
              <a:buSzTx/>
              <a:buFont typeface="Wingdings" panose="05000000000000000000" pitchFamily="2" charset="2"/>
            </a:pPr>
            <a:r>
              <a:rPr lang="en-US" altLang="zh-CN" sz="2400" dirty="0">
                <a:solidFill>
                  <a:srgbClr val="FF0000"/>
                </a:solidFill>
                <a:latin typeface="微软雅黑" panose="020B0503020204020204" pitchFamily="34" charset="-122"/>
                <a:ea typeface="微软雅黑" panose="020B0503020204020204" pitchFamily="34" charset="-122"/>
              </a:rPr>
              <a:t>CDN</a:t>
            </a:r>
            <a:r>
              <a:rPr lang="zh-CN" altLang="en-US" sz="2400" dirty="0">
                <a:solidFill>
                  <a:srgbClr val="FF0000"/>
                </a:solidFill>
                <a:latin typeface="微软雅黑" panose="020B0503020204020204" pitchFamily="34" charset="-122"/>
                <a:ea typeface="微软雅黑" panose="020B0503020204020204" pitchFamily="34" charset="-122"/>
              </a:rPr>
              <a:t>（内容分发网络）</a:t>
            </a:r>
            <a:r>
              <a:rPr lang="zh-CN" altLang="en-US" sz="2400" dirty="0">
                <a:solidFill>
                  <a:srgbClr val="FF0000"/>
                </a:solidFill>
                <a:latin typeface="微软雅黑" panose="020B0503020204020204" pitchFamily="34" charset="-122"/>
                <a:ea typeface="微软雅黑" panose="020B0503020204020204" pitchFamily="34" charset="-122"/>
              </a:rPr>
              <a:t>缓存</a:t>
            </a:r>
            <a:endParaRPr lang="zh-CN" altLang="en-US" sz="2400" dirty="0">
              <a:solidFill>
                <a:srgbClr val="FF0000"/>
              </a:solidFill>
              <a:latin typeface="微软雅黑" panose="020B0503020204020204" pitchFamily="34" charset="-122"/>
              <a:ea typeface="微软雅黑" panose="020B0503020204020204" pitchFamily="34" charset="-122"/>
            </a:endParaRPr>
          </a:p>
          <a:p>
            <a:pPr>
              <a:lnSpc>
                <a:spcPct val="200000"/>
              </a:lnSpc>
              <a:buClr>
                <a:srgbClr val="FF0000"/>
              </a:buClr>
              <a:buSzTx/>
              <a:buFont typeface="Wingdings" panose="05000000000000000000" pitchFamily="2" charset="2"/>
            </a:pPr>
            <a:r>
              <a:rPr lang="en-US" altLang="zh-CN" sz="2400" dirty="0">
                <a:latin typeface="微软雅黑" panose="020B0503020204020204" pitchFamily="34" charset="-122"/>
                <a:ea typeface="微软雅黑" panose="020B0503020204020204" pitchFamily="34" charset="-122"/>
              </a:rPr>
              <a:t>CDN</a:t>
            </a:r>
            <a:r>
              <a:rPr lang="zh-CN" altLang="en-US" sz="2400" dirty="0">
                <a:latin typeface="微软雅黑" panose="020B0503020204020204" pitchFamily="34" charset="-122"/>
                <a:ea typeface="微软雅黑" panose="020B0503020204020204" pitchFamily="34" charset="-122"/>
              </a:rPr>
              <a:t>缓存就是在浏览器和服务器间增加的一层缓存，用于缓存</a:t>
            </a:r>
            <a:r>
              <a:rPr lang="en-US" altLang="zh-CN" sz="2400" dirty="0">
                <a:latin typeface="微软雅黑" panose="020B0503020204020204" pitchFamily="34" charset="-122"/>
                <a:ea typeface="微软雅黑" panose="020B0503020204020204" pitchFamily="34" charset="-122"/>
              </a:rPr>
              <a:t>HTML</a:t>
            </a:r>
            <a:r>
              <a:rPr lang="zh-CN" altLang="en-US" sz="2400" dirty="0">
                <a:latin typeface="微软雅黑" panose="020B0503020204020204" pitchFamily="34" charset="-122"/>
                <a:ea typeface="微软雅黑" panose="020B0503020204020204" pitchFamily="34" charset="-122"/>
              </a:rPr>
              <a:t>、图片、</a:t>
            </a:r>
            <a:r>
              <a:rPr lang="en-US" altLang="zh-CN" sz="2400" dirty="0">
                <a:latin typeface="微软雅黑" panose="020B0503020204020204" pitchFamily="34" charset="-122"/>
                <a:ea typeface="微软雅黑" panose="020B0503020204020204" pitchFamily="34" charset="-122"/>
              </a:rPr>
              <a:t>JS</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CSS</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XML</a:t>
            </a:r>
            <a:r>
              <a:rPr lang="zh-CN" altLang="en-US" sz="2400" dirty="0">
                <a:latin typeface="微软雅黑" panose="020B0503020204020204" pitchFamily="34" charset="-122"/>
                <a:ea typeface="微软雅黑" panose="020B0503020204020204" pitchFamily="34" charset="-122"/>
              </a:rPr>
              <a:t>等静态资源。</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49" name="Text Box 6"/>
          <p:cNvSpPr txBox="1"/>
          <p:nvPr/>
        </p:nvSpPr>
        <p:spPr>
          <a:xfrm>
            <a:off x="350838" y="3760788"/>
            <a:ext cx="668337" cy="427037"/>
          </a:xfrm>
          <a:prstGeom prst="rect">
            <a:avLst/>
          </a:prstGeom>
          <a:noFill/>
          <a:ln w="9525">
            <a:noFill/>
          </a:ln>
        </p:spPr>
        <p:txBody>
          <a:bodyPr anchor="t">
            <a:spAutoFit/>
          </a:bodyPr>
          <a:p>
            <a:pPr>
              <a:buSzTx/>
            </a:pPr>
            <a:endParaRPr lang="zh-CN" altLang="zh-CN" sz="2200" dirty="0">
              <a:latin typeface="Arial" panose="020B0604020202020204" pitchFamily="34" charset="0"/>
              <a:ea typeface="楷体_GB2312" pitchFamily="49" charset="-122"/>
            </a:endParaRPr>
          </a:p>
        </p:txBody>
      </p:sp>
      <p:sp>
        <p:nvSpPr>
          <p:cNvPr id="8" name="Text Box 4"/>
          <p:cNvSpPr txBox="1">
            <a:spLocks noChangeArrowheads="1"/>
          </p:cNvSpPr>
          <p:nvPr/>
        </p:nvSpPr>
        <p:spPr bwMode="auto">
          <a:xfrm>
            <a:off x="1458913" y="225425"/>
            <a:ext cx="7596188" cy="522288"/>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just"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多级</a:t>
            </a:r>
            <a:r>
              <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缓存</a:t>
            </a:r>
            <a:endPar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04451" name="图片 1"/>
          <p:cNvPicPr>
            <a:picLocks noChangeAspect="1"/>
          </p:cNvPicPr>
          <p:nvPr/>
        </p:nvPicPr>
        <p:blipFill>
          <a:blip r:embed="rId1"/>
          <a:stretch>
            <a:fillRect/>
          </a:stretch>
        </p:blipFill>
        <p:spPr>
          <a:xfrm>
            <a:off x="182563" y="1747838"/>
            <a:ext cx="8726487" cy="2960687"/>
          </a:xfrm>
          <a:prstGeom prst="rect">
            <a:avLst/>
          </a:prstGeom>
          <a:noFill/>
          <a:ln w="9525">
            <a:noFill/>
          </a:ln>
        </p:spPr>
      </p:pic>
      <p:sp>
        <p:nvSpPr>
          <p:cNvPr id="104452" name="文本框 5"/>
          <p:cNvSpPr txBox="1"/>
          <p:nvPr/>
        </p:nvSpPr>
        <p:spPr>
          <a:xfrm>
            <a:off x="2187575" y="5254625"/>
            <a:ext cx="4791075" cy="400050"/>
          </a:xfrm>
          <a:prstGeom prst="rect">
            <a:avLst/>
          </a:prstGeom>
          <a:noFill/>
          <a:ln w="9525">
            <a:noFill/>
          </a:ln>
        </p:spPr>
        <p:txBody>
          <a:bodyPr wrap="square" anchor="t">
            <a:spAutoFit/>
          </a:bodyPr>
          <a:p>
            <a:pPr algn="ctr" eaLnBrk="0" hangingPunct="0"/>
            <a:r>
              <a:rPr lang="en-US" altLang="zh-CN" sz="2000">
                <a:latin typeface="Arial" panose="020B0604020202020204" pitchFamily="34" charset="0"/>
                <a:ea typeface="楷体_GB2312" pitchFamily="49" charset="-122"/>
              </a:rPr>
              <a:t>CDN</a:t>
            </a:r>
            <a:r>
              <a:rPr lang="zh-CN" altLang="en-US" sz="2000">
                <a:latin typeface="Arial" panose="020B0604020202020204" pitchFamily="34" charset="0"/>
                <a:ea typeface="楷体_GB2312" pitchFamily="49" charset="-122"/>
              </a:rPr>
              <a:t>缓存</a:t>
            </a:r>
            <a:endParaRPr lang="zh-CN" altLang="en-US" sz="2000">
              <a:latin typeface="Arial" panose="020B0604020202020204" pitchFamily="34" charset="0"/>
              <a:ea typeface="楷体_GB2312" pitchFamily="49" charset="-122"/>
            </a:endParaRPr>
          </a:p>
        </p:txBody>
      </p:sp>
    </p:spTree>
  </p:cSld>
  <p:clrMapOvr>
    <a:masterClrMapping/>
  </p:clrMapOvr>
  <p:transition>
    <p:zo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3" name="Text Box 6"/>
          <p:cNvSpPr txBox="1"/>
          <p:nvPr/>
        </p:nvSpPr>
        <p:spPr>
          <a:xfrm>
            <a:off x="350838" y="3760788"/>
            <a:ext cx="668337" cy="427037"/>
          </a:xfrm>
          <a:prstGeom prst="rect">
            <a:avLst/>
          </a:prstGeom>
          <a:noFill/>
          <a:ln w="9525">
            <a:noFill/>
          </a:ln>
        </p:spPr>
        <p:txBody>
          <a:bodyPr anchor="t">
            <a:spAutoFit/>
          </a:bodyPr>
          <a:p>
            <a:pPr>
              <a:buSzTx/>
            </a:pPr>
            <a:endParaRPr lang="zh-CN" altLang="zh-CN" sz="2200" dirty="0">
              <a:latin typeface="Arial" panose="020B0604020202020204" pitchFamily="34" charset="0"/>
              <a:ea typeface="楷体_GB2312" pitchFamily="49" charset="-122"/>
            </a:endParaRPr>
          </a:p>
        </p:txBody>
      </p:sp>
      <p:sp>
        <p:nvSpPr>
          <p:cNvPr id="8" name="Text Box 4"/>
          <p:cNvSpPr txBox="1">
            <a:spLocks noChangeArrowheads="1"/>
          </p:cNvSpPr>
          <p:nvPr/>
        </p:nvSpPr>
        <p:spPr bwMode="auto">
          <a:xfrm>
            <a:off x="1458913" y="225425"/>
            <a:ext cx="7596188" cy="522288"/>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just"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多级</a:t>
            </a:r>
            <a:r>
              <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缓存</a:t>
            </a:r>
            <a:endPar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5475" name="Text Box 4"/>
          <p:cNvSpPr txBox="1"/>
          <p:nvPr/>
        </p:nvSpPr>
        <p:spPr>
          <a:xfrm>
            <a:off x="279400" y="1004888"/>
            <a:ext cx="7740650" cy="1568450"/>
          </a:xfrm>
          <a:prstGeom prst="rect">
            <a:avLst/>
          </a:prstGeom>
          <a:noFill/>
          <a:ln w="9525">
            <a:noFill/>
          </a:ln>
        </p:spPr>
        <p:txBody>
          <a:bodyPr wrap="square" anchor="t">
            <a:spAutoFit/>
          </a:bodyPr>
          <a:p>
            <a:pPr>
              <a:lnSpc>
                <a:spcPct val="200000"/>
              </a:lnSpc>
              <a:buClr>
                <a:srgbClr val="FF0000"/>
              </a:buClr>
              <a:buSzTx/>
              <a:buFont typeface="Wingdings" panose="05000000000000000000" pitchFamily="2" charset="2"/>
            </a:pPr>
            <a:r>
              <a:rPr lang="zh-CN" altLang="en-US" sz="2400" dirty="0">
                <a:solidFill>
                  <a:srgbClr val="FF0000"/>
                </a:solidFill>
                <a:latin typeface="微软雅黑" panose="020B0503020204020204" pitchFamily="34" charset="-122"/>
                <a:ea typeface="微软雅黑" panose="020B0503020204020204" pitchFamily="34" charset="-122"/>
              </a:rPr>
              <a:t>反向代理缓存</a:t>
            </a:r>
            <a:endParaRPr lang="zh-CN" altLang="en-US" sz="2400" dirty="0">
              <a:solidFill>
                <a:srgbClr val="FF0000"/>
              </a:solidFill>
              <a:latin typeface="微软雅黑" panose="020B0503020204020204" pitchFamily="34" charset="-122"/>
              <a:ea typeface="微软雅黑" panose="020B0503020204020204" pitchFamily="34" charset="-122"/>
            </a:endParaRPr>
          </a:p>
          <a:p>
            <a:pPr>
              <a:lnSpc>
                <a:spcPct val="200000"/>
              </a:lnSpc>
              <a:buClr>
                <a:srgbClr val="FF0000"/>
              </a:buClr>
              <a:buSzTx/>
              <a:buFont typeface="Wingdings" panose="05000000000000000000" pitchFamily="2" charset="2"/>
            </a:pPr>
            <a:endParaRPr lang="zh-CN" altLang="en-US" sz="2400" dirty="0">
              <a:latin typeface="微软雅黑" panose="020B0503020204020204" pitchFamily="34" charset="-122"/>
              <a:ea typeface="微软雅黑" panose="020B0503020204020204" pitchFamily="34" charset="-122"/>
            </a:endParaRPr>
          </a:p>
        </p:txBody>
      </p:sp>
      <p:pic>
        <p:nvPicPr>
          <p:cNvPr id="105476" name="图片 2"/>
          <p:cNvPicPr>
            <a:picLocks noChangeAspect="1"/>
          </p:cNvPicPr>
          <p:nvPr/>
        </p:nvPicPr>
        <p:blipFill>
          <a:blip r:embed="rId1"/>
          <a:stretch>
            <a:fillRect/>
          </a:stretch>
        </p:blipFill>
        <p:spPr>
          <a:xfrm>
            <a:off x="401638" y="1938338"/>
            <a:ext cx="7867650" cy="3838575"/>
          </a:xfrm>
          <a:prstGeom prst="rect">
            <a:avLst/>
          </a:prstGeom>
          <a:noFill/>
          <a:ln w="9525">
            <a:noFill/>
          </a:ln>
        </p:spPr>
      </p:pic>
      <p:sp>
        <p:nvSpPr>
          <p:cNvPr id="105477" name="文本框 5"/>
          <p:cNvSpPr txBox="1"/>
          <p:nvPr/>
        </p:nvSpPr>
        <p:spPr>
          <a:xfrm>
            <a:off x="1976438" y="5946775"/>
            <a:ext cx="4789487" cy="398463"/>
          </a:xfrm>
          <a:prstGeom prst="rect">
            <a:avLst/>
          </a:prstGeom>
          <a:noFill/>
          <a:ln w="9525">
            <a:noFill/>
          </a:ln>
        </p:spPr>
        <p:txBody>
          <a:bodyPr wrap="square" anchor="t">
            <a:spAutoFit/>
          </a:bodyPr>
          <a:p>
            <a:pPr algn="ctr" eaLnBrk="0" hangingPunct="0"/>
            <a:r>
              <a:rPr lang="zh-CN" altLang="en-US" sz="2000">
                <a:latin typeface="Arial" panose="020B0604020202020204" pitchFamily="34" charset="0"/>
                <a:ea typeface="楷体_GB2312" pitchFamily="49" charset="-122"/>
              </a:rPr>
              <a:t>反向代理加速</a:t>
            </a:r>
            <a:endParaRPr lang="zh-CN" altLang="en-US" sz="2000">
              <a:latin typeface="Arial" panose="020B0604020202020204" pitchFamily="34" charset="0"/>
              <a:ea typeface="楷体_GB2312" pitchFamily="49" charset="-122"/>
            </a:endParaRPr>
          </a:p>
        </p:txBody>
      </p:sp>
    </p:spTree>
  </p:cSld>
  <p:clrMapOvr>
    <a:masterClrMapping/>
  </p:clrMapOvr>
  <p:transition>
    <p:zo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6497" name="Text Box 6"/>
          <p:cNvSpPr txBox="1"/>
          <p:nvPr/>
        </p:nvSpPr>
        <p:spPr>
          <a:xfrm>
            <a:off x="350838" y="3760788"/>
            <a:ext cx="668337" cy="427037"/>
          </a:xfrm>
          <a:prstGeom prst="rect">
            <a:avLst/>
          </a:prstGeom>
          <a:noFill/>
          <a:ln w="9525">
            <a:noFill/>
          </a:ln>
        </p:spPr>
        <p:txBody>
          <a:bodyPr anchor="t">
            <a:spAutoFit/>
          </a:bodyPr>
          <a:p>
            <a:pPr>
              <a:buSzTx/>
            </a:pPr>
            <a:endParaRPr lang="zh-CN" altLang="zh-CN" sz="2200" dirty="0">
              <a:latin typeface="Arial" panose="020B0604020202020204" pitchFamily="34" charset="0"/>
              <a:ea typeface="楷体_GB2312" pitchFamily="49" charset="-122"/>
            </a:endParaRPr>
          </a:p>
        </p:txBody>
      </p:sp>
      <p:sp>
        <p:nvSpPr>
          <p:cNvPr id="8" name="Text Box 4"/>
          <p:cNvSpPr txBox="1">
            <a:spLocks noChangeArrowheads="1"/>
          </p:cNvSpPr>
          <p:nvPr/>
        </p:nvSpPr>
        <p:spPr bwMode="auto">
          <a:xfrm>
            <a:off x="1458913" y="225425"/>
            <a:ext cx="7596188" cy="522288"/>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just"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多级</a:t>
            </a:r>
            <a:r>
              <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缓存</a:t>
            </a:r>
            <a:endPar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6499" name="Text Box 4"/>
          <p:cNvSpPr txBox="1"/>
          <p:nvPr/>
        </p:nvSpPr>
        <p:spPr>
          <a:xfrm>
            <a:off x="350838" y="1289050"/>
            <a:ext cx="7740650" cy="3046413"/>
          </a:xfrm>
          <a:prstGeom prst="rect">
            <a:avLst/>
          </a:prstGeom>
          <a:noFill/>
          <a:ln w="9525">
            <a:noFill/>
          </a:ln>
        </p:spPr>
        <p:txBody>
          <a:bodyPr anchor="t">
            <a:spAutoFit/>
          </a:bodyPr>
          <a:p>
            <a:pPr>
              <a:lnSpc>
                <a:spcPct val="200000"/>
              </a:lnSpc>
              <a:buClr>
                <a:srgbClr val="FF0000"/>
              </a:buClr>
              <a:buSzTx/>
              <a:buFont typeface="Wingdings" panose="05000000000000000000" pitchFamily="2" charset="2"/>
            </a:pPr>
            <a:r>
              <a:rPr lang="zh-CN" altLang="en-US" sz="2400" dirty="0">
                <a:solidFill>
                  <a:srgbClr val="FF0000"/>
                </a:solidFill>
                <a:latin typeface="微软雅黑" panose="020B0503020204020204" pitchFamily="34" charset="-122"/>
                <a:ea typeface="微软雅黑" panose="020B0503020204020204" pitchFamily="34" charset="-122"/>
              </a:rPr>
              <a:t>分布式缓存</a:t>
            </a:r>
            <a:endParaRPr lang="zh-CN" altLang="en-US" sz="2400" dirty="0">
              <a:solidFill>
                <a:srgbClr val="FF0000"/>
              </a:solidFill>
              <a:latin typeface="微软雅黑" panose="020B0503020204020204" pitchFamily="34" charset="-122"/>
              <a:ea typeface="微软雅黑" panose="020B0503020204020204" pitchFamily="34" charset="-122"/>
            </a:endParaRPr>
          </a:p>
          <a:p>
            <a:pPr>
              <a:lnSpc>
                <a:spcPct val="200000"/>
              </a:lnSpc>
              <a:buClr>
                <a:srgbClr val="FF0000"/>
              </a:buClr>
              <a:buSzTx/>
              <a:buFont typeface="Wingdings" panose="05000000000000000000" pitchFamily="2" charset="2"/>
            </a:pPr>
            <a:r>
              <a:rPr lang="zh-CN" altLang="en-US" sz="2400" dirty="0">
                <a:latin typeface="微软雅黑" panose="020B0503020204020204" pitchFamily="34" charset="-122"/>
                <a:ea typeface="微软雅黑" panose="020B0503020204020204" pitchFamily="34" charset="-122"/>
              </a:rPr>
              <a:t>分布式缓存主要指缓存用户经常访问数据的缓存，数据源为数据库，一般起到热点数据访问和减轻数据库压力的作用。</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21" name="Text Box 6"/>
          <p:cNvSpPr txBox="1"/>
          <p:nvPr/>
        </p:nvSpPr>
        <p:spPr>
          <a:xfrm>
            <a:off x="350838" y="3760788"/>
            <a:ext cx="668337" cy="427037"/>
          </a:xfrm>
          <a:prstGeom prst="rect">
            <a:avLst/>
          </a:prstGeom>
          <a:noFill/>
          <a:ln w="9525">
            <a:noFill/>
          </a:ln>
        </p:spPr>
        <p:txBody>
          <a:bodyPr anchor="t">
            <a:spAutoFit/>
          </a:bodyPr>
          <a:p>
            <a:pPr>
              <a:buSzTx/>
            </a:pPr>
            <a:endParaRPr lang="zh-CN" altLang="zh-CN" sz="2200" dirty="0">
              <a:latin typeface="Arial" panose="020B0604020202020204" pitchFamily="34" charset="0"/>
              <a:ea typeface="楷体_GB2312" pitchFamily="49" charset="-122"/>
            </a:endParaRPr>
          </a:p>
        </p:txBody>
      </p:sp>
      <p:sp>
        <p:nvSpPr>
          <p:cNvPr id="8" name="Text Box 4"/>
          <p:cNvSpPr txBox="1">
            <a:spLocks noChangeArrowheads="1"/>
          </p:cNvSpPr>
          <p:nvPr/>
        </p:nvSpPr>
        <p:spPr bwMode="auto">
          <a:xfrm>
            <a:off x="1458913" y="225425"/>
            <a:ext cx="7596188" cy="522288"/>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just"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多级</a:t>
            </a:r>
            <a:r>
              <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缓存</a:t>
            </a:r>
            <a:endPar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7523" name="Text Box 4"/>
          <p:cNvSpPr txBox="1"/>
          <p:nvPr/>
        </p:nvSpPr>
        <p:spPr>
          <a:xfrm>
            <a:off x="350838" y="1289050"/>
            <a:ext cx="7740650" cy="3046413"/>
          </a:xfrm>
          <a:prstGeom prst="rect">
            <a:avLst/>
          </a:prstGeom>
          <a:noFill/>
          <a:ln w="9525">
            <a:noFill/>
          </a:ln>
        </p:spPr>
        <p:txBody>
          <a:bodyPr anchor="t">
            <a:spAutoFit/>
          </a:bodyPr>
          <a:p>
            <a:pPr>
              <a:lnSpc>
                <a:spcPct val="200000"/>
              </a:lnSpc>
              <a:buClr>
                <a:srgbClr val="FF0000"/>
              </a:buClr>
              <a:buSzTx/>
              <a:buFont typeface="Wingdings" panose="05000000000000000000" pitchFamily="2" charset="2"/>
            </a:pPr>
            <a:r>
              <a:rPr lang="zh-CN" altLang="en-US" sz="2400" dirty="0">
                <a:solidFill>
                  <a:srgbClr val="FF0000"/>
                </a:solidFill>
                <a:latin typeface="微软雅黑" panose="020B0503020204020204" pitchFamily="34" charset="-122"/>
                <a:ea typeface="微软雅黑" panose="020B0503020204020204" pitchFamily="34" charset="-122"/>
              </a:rPr>
              <a:t>本地缓存</a:t>
            </a:r>
            <a:endParaRPr lang="zh-CN" altLang="en-US" sz="2400" dirty="0">
              <a:solidFill>
                <a:srgbClr val="FF0000"/>
              </a:solidFill>
              <a:latin typeface="微软雅黑" panose="020B0503020204020204" pitchFamily="34" charset="-122"/>
              <a:ea typeface="微软雅黑" panose="020B0503020204020204" pitchFamily="34" charset="-122"/>
            </a:endParaRPr>
          </a:p>
          <a:p>
            <a:pPr>
              <a:lnSpc>
                <a:spcPct val="200000"/>
              </a:lnSpc>
              <a:buClr>
                <a:srgbClr val="FF0000"/>
              </a:buClr>
              <a:buSzTx/>
              <a:buFont typeface="Wingdings" panose="05000000000000000000" pitchFamily="2" charset="2"/>
            </a:pPr>
            <a:r>
              <a:rPr lang="zh-CN" altLang="en-US" sz="2400" dirty="0">
                <a:latin typeface="微软雅黑" panose="020B0503020204020204" pitchFamily="34" charset="-122"/>
                <a:ea typeface="微软雅黑" panose="020B0503020204020204" pitchFamily="34" charset="-122"/>
              </a:rPr>
              <a:t>本地缓存是指应用内部的缓存、标准的分布式系统一般由多级缓存构成。本地缓存是离应用最近的缓存，一般可以将数据缓存到硬盘或内存中。</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1271588" y="323850"/>
            <a:ext cx="5549900" cy="952500"/>
          </a:xfrm>
          <a:prstGeom prst="rect">
            <a:avLst/>
          </a:prstGeom>
          <a:noFill/>
          <a:ln>
            <a:noFill/>
          </a:ln>
        </p:spPr>
        <p:txBody>
          <a:bodyPr wrap="square">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第七章</a:t>
            </a:r>
            <a:r>
              <a:rPr kumimoji="0" lang="en-US" altLang="zh-CN"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 </a:t>
            </a: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分布式缓存平台</a:t>
            </a:r>
            <a:endPar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1" i="1" u="sng"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p:txBody>
      </p:sp>
      <p:sp>
        <p:nvSpPr>
          <p:cNvPr id="4" name="Rectangle 2"/>
          <p:cNvSpPr txBox="1">
            <a:spLocks noChangeArrowheads="1"/>
          </p:cNvSpPr>
          <p:nvPr/>
        </p:nvSpPr>
        <p:spPr>
          <a:xfrm>
            <a:off x="947738" y="1346200"/>
            <a:ext cx="7772400" cy="3581400"/>
          </a:xfrm>
          <a:prstGeom prst="rect">
            <a:avLst/>
          </a:prstGeom>
        </p:spPr>
        <p:txBody>
          <a:bodyPr/>
          <a:lstStyle>
            <a:lvl1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mj-lt"/>
                <a:ea typeface="黑体" panose="02010609060101010101" pitchFamily="49" charset="-122"/>
                <a:cs typeface="黑体" panose="02010609060101010101" pitchFamily="49" charset="-122"/>
              </a:defRPr>
            </a:lvl1pPr>
            <a:lvl2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2pPr>
            <a:lvl3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3pPr>
            <a:lvl4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4pPr>
            <a:lvl5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5pPr>
            <a:lvl6pPr marL="4572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9pPr>
          </a:lstStyle>
          <a:p>
            <a:pPr marL="0" marR="0" lvl="0" indent="0" algn="l" defTabSz="914400" rtl="0" eaLnBrk="0" fontAlgn="base" latinLnBrk="0" hangingPunct="0">
              <a:lnSpc>
                <a:spcPct val="200000"/>
              </a:lnSpc>
              <a:spcBef>
                <a:spcPct val="0"/>
              </a:spcBef>
              <a:spcAft>
                <a:spcPct val="0"/>
              </a:spcAft>
              <a:buClrTx/>
              <a:buSzTx/>
              <a:buFontTx/>
              <a:buNone/>
              <a:defRPr/>
            </a:pPr>
            <a:r>
              <a:rPr kumimoji="0" sz="2400" b="0" i="0" u="none" strike="noStrike" kern="0" cap="none" spc="0" normalizeH="0" baseline="0" noProof="0" dirty="0">
                <a:ln>
                  <a:noFill/>
                </a:ln>
                <a:solidFill>
                  <a:schemeClr val="tx1"/>
                </a:solidFill>
                <a:uLnTx/>
                <a:uFillTx/>
                <a:latin typeface="微软雅黑" panose="020B0503020204020204" pitchFamily="34" charset="-122"/>
                <a:ea typeface="微软雅黑" panose="020B0503020204020204" pitchFamily="34" charset="-122"/>
                <a:cs typeface="黑体" panose="02010609060101010101" pitchFamily="49" charset="-122"/>
              </a:rPr>
              <a:t>7.1  缓存中间件介绍</a:t>
            </a:r>
            <a:endParaRPr kumimoji="0" sz="2400" b="0" i="0" u="none" strike="noStrike" kern="0" cap="none" spc="0" normalizeH="0" baseline="0" noProof="0" dirty="0">
              <a:ln>
                <a:noFill/>
              </a:ln>
              <a:solidFill>
                <a:schemeClr val="tx1"/>
              </a:solidFill>
              <a:uLnTx/>
              <a:uFillTx/>
              <a:latin typeface="微软雅黑" panose="020B0503020204020204" pitchFamily="34" charset="-122"/>
              <a:ea typeface="微软雅黑" panose="020B0503020204020204" pitchFamily="34" charset="-122"/>
              <a:cs typeface="黑体" panose="02010609060101010101" pitchFamily="49" charset="-122"/>
            </a:endParaRPr>
          </a:p>
          <a:p>
            <a:pPr marL="0" marR="0" lvl="0" indent="0" algn="l" defTabSz="914400" rtl="0" eaLnBrk="0" fontAlgn="base" latinLnBrk="0" hangingPunct="0">
              <a:lnSpc>
                <a:spcPct val="200000"/>
              </a:lnSpc>
              <a:spcBef>
                <a:spcPct val="0"/>
              </a:spcBef>
              <a:spcAft>
                <a:spcPct val="0"/>
              </a:spcAft>
              <a:buClrTx/>
              <a:buSzTx/>
              <a:buFontTx/>
              <a:buNone/>
              <a:defRPr/>
            </a:pPr>
            <a:r>
              <a:rPr kumimoji="0" sz="2400" b="0" i="0" u="none" strike="noStrike" kern="0" cap="none" spc="0" normalizeH="0" baseline="0" noProof="0" dirty="0">
                <a:ln>
                  <a:noFill/>
                </a:ln>
                <a:solidFill>
                  <a:schemeClr val="tx1"/>
                </a:solidFill>
                <a:uLnTx/>
                <a:uFillTx/>
                <a:latin typeface="微软雅黑" panose="020B0503020204020204" pitchFamily="34" charset="-122"/>
                <a:ea typeface="微软雅黑" panose="020B0503020204020204" pitchFamily="34" charset="-122"/>
                <a:cs typeface="黑体" panose="02010609060101010101" pitchFamily="49" charset="-122"/>
              </a:rPr>
              <a:t>7.2  缓存策略</a:t>
            </a:r>
            <a:endParaRPr kumimoji="0" sz="2400" b="0" i="0" u="none" strike="noStrike" kern="0" cap="none" spc="0" normalizeH="0" baseline="0" noProof="0" dirty="0">
              <a:ln>
                <a:noFill/>
              </a:ln>
              <a:solidFill>
                <a:schemeClr val="tx1"/>
              </a:solidFill>
              <a:uLnTx/>
              <a:uFillTx/>
              <a:latin typeface="微软雅黑" panose="020B0503020204020204" pitchFamily="34" charset="-122"/>
              <a:ea typeface="微软雅黑" panose="020B0503020204020204" pitchFamily="34" charset="-122"/>
              <a:cs typeface="黑体" panose="02010609060101010101" pitchFamily="49" charset="-122"/>
            </a:endParaRPr>
          </a:p>
          <a:p>
            <a:pPr marL="0" marR="0" lvl="0" indent="0" algn="l" defTabSz="914400" rtl="0" eaLnBrk="0" fontAlgn="base" latinLnBrk="0" hangingPunct="0">
              <a:lnSpc>
                <a:spcPct val="200000"/>
              </a:lnSpc>
              <a:spcBef>
                <a:spcPct val="0"/>
              </a:spcBef>
              <a:spcAft>
                <a:spcPct val="0"/>
              </a:spcAft>
              <a:buClrTx/>
              <a:buSzTx/>
              <a:buFontTx/>
              <a:buNone/>
              <a:defRPr/>
            </a:pPr>
            <a:r>
              <a:rPr kumimoji="0" sz="2400" b="0" i="0" u="none" strike="noStrike" kern="0" cap="none" spc="0" normalizeH="0" baseline="0" noProof="0" dirty="0">
                <a:ln>
                  <a:noFill/>
                </a:ln>
                <a:solidFill>
                  <a:srgbClr val="FF0000"/>
                </a:solidFill>
                <a:uLnTx/>
                <a:uFillTx/>
                <a:latin typeface="微软雅黑" panose="020B0503020204020204" pitchFamily="34" charset="-122"/>
                <a:ea typeface="微软雅黑" panose="020B0503020204020204" pitchFamily="34" charset="-122"/>
                <a:cs typeface="黑体" panose="02010609060101010101" pitchFamily="49" charset="-122"/>
              </a:rPr>
              <a:t>7.3  缓存平台的架构与实现</a:t>
            </a:r>
            <a:endParaRPr kumimoji="0" sz="2400" b="0" i="0" u="none" strike="noStrike" kern="0" cap="none" spc="0" normalizeH="0" baseline="0" noProof="0" dirty="0">
              <a:ln>
                <a:noFill/>
              </a:ln>
              <a:solidFill>
                <a:srgbClr val="FF0000"/>
              </a:solidFill>
              <a:uLnTx/>
              <a:uFillTx/>
              <a:latin typeface="微软雅黑" panose="020B0503020204020204" pitchFamily="34" charset="-122"/>
              <a:ea typeface="微软雅黑" panose="020B0503020204020204" pitchFamily="34" charset="-122"/>
              <a:cs typeface="黑体" panose="020106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p:txBody>
      </p:sp>
    </p:spTree>
  </p:cSld>
  <p:clrMapOvr>
    <a:masterClrMapping/>
  </p:clrMapOvr>
  <p:transition>
    <p:zo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9569" name="Text Box 6"/>
          <p:cNvSpPr txBox="1"/>
          <p:nvPr/>
        </p:nvSpPr>
        <p:spPr>
          <a:xfrm>
            <a:off x="350838" y="3760788"/>
            <a:ext cx="668337" cy="427037"/>
          </a:xfrm>
          <a:prstGeom prst="rect">
            <a:avLst/>
          </a:prstGeom>
          <a:noFill/>
          <a:ln w="9525">
            <a:noFill/>
          </a:ln>
        </p:spPr>
        <p:txBody>
          <a:bodyPr anchor="t">
            <a:spAutoFit/>
          </a:bodyPr>
          <a:p>
            <a:pPr>
              <a:buSzTx/>
            </a:pPr>
            <a:endParaRPr lang="zh-CN" altLang="zh-CN" sz="2200" dirty="0">
              <a:latin typeface="Arial" panose="020B0604020202020204" pitchFamily="34" charset="0"/>
              <a:ea typeface="楷体_GB2312" pitchFamily="49" charset="-122"/>
            </a:endParaRPr>
          </a:p>
        </p:txBody>
      </p:sp>
      <p:sp>
        <p:nvSpPr>
          <p:cNvPr id="8" name="Text Box 4"/>
          <p:cNvSpPr txBox="1">
            <a:spLocks noChangeArrowheads="1"/>
          </p:cNvSpPr>
          <p:nvPr/>
        </p:nvSpPr>
        <p:spPr bwMode="auto">
          <a:xfrm>
            <a:off x="1458913" y="225425"/>
            <a:ext cx="7596188" cy="522288"/>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just"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缓存平台的架构与实现</a:t>
            </a:r>
            <a:endPar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9571" name="Text Box 4"/>
          <p:cNvSpPr txBox="1"/>
          <p:nvPr/>
        </p:nvSpPr>
        <p:spPr>
          <a:xfrm>
            <a:off x="350838" y="1289050"/>
            <a:ext cx="7740650" cy="830263"/>
          </a:xfrm>
          <a:prstGeom prst="rect">
            <a:avLst/>
          </a:prstGeom>
          <a:noFill/>
          <a:ln w="9525">
            <a:noFill/>
          </a:ln>
        </p:spPr>
        <p:txBody>
          <a:bodyPr anchor="t">
            <a:spAutoFit/>
          </a:bodyPr>
          <a:p>
            <a:pPr>
              <a:lnSpc>
                <a:spcPct val="200000"/>
              </a:lnSpc>
              <a:buClr>
                <a:srgbClr val="FF0000"/>
              </a:buClr>
              <a:buSzTx/>
              <a:buFont typeface="Wingdings" panose="05000000000000000000" pitchFamily="2" charset="2"/>
            </a:pPr>
            <a:endParaRPr lang="zh-CN" altLang="en-US" sz="2400" dirty="0">
              <a:latin typeface="微软雅黑" panose="020B0503020204020204" pitchFamily="34" charset="-122"/>
              <a:ea typeface="微软雅黑" panose="020B0503020204020204" pitchFamily="34" charset="-122"/>
            </a:endParaRPr>
          </a:p>
        </p:txBody>
      </p:sp>
      <p:sp>
        <p:nvSpPr>
          <p:cNvPr id="109572" name="Text Box 4"/>
          <p:cNvSpPr txBox="1"/>
          <p:nvPr/>
        </p:nvSpPr>
        <p:spPr>
          <a:xfrm>
            <a:off x="350838" y="1289050"/>
            <a:ext cx="7740650" cy="3046413"/>
          </a:xfrm>
          <a:prstGeom prst="rect">
            <a:avLst/>
          </a:prstGeom>
          <a:noFill/>
          <a:ln w="9525">
            <a:noFill/>
          </a:ln>
        </p:spPr>
        <p:txBody>
          <a:bodyPr anchor="t">
            <a:spAutoFit/>
          </a:bodyPr>
          <a:p>
            <a:pPr>
              <a:lnSpc>
                <a:spcPct val="200000"/>
              </a:lnSpc>
              <a:buClr>
                <a:srgbClr val="FF0000"/>
              </a:buClr>
              <a:buSzTx/>
              <a:buFont typeface="Wingdings" panose="05000000000000000000" pitchFamily="2" charset="2"/>
            </a:pPr>
            <a:r>
              <a:rPr lang="zh-CN" altLang="en-US" sz="2400" dirty="0">
                <a:solidFill>
                  <a:srgbClr val="FF0000"/>
                </a:solidFill>
                <a:latin typeface="微软雅黑" panose="020B0503020204020204" pitchFamily="34" charset="-122"/>
                <a:ea typeface="微软雅黑" panose="020B0503020204020204" pitchFamily="34" charset="-122"/>
              </a:rPr>
              <a:t>缓存平台</a:t>
            </a:r>
            <a:r>
              <a:rPr lang="zh-CN" altLang="en-US" sz="2400" dirty="0">
                <a:latin typeface="微软雅黑" panose="020B0503020204020204" pitchFamily="34" charset="-122"/>
                <a:ea typeface="微软雅黑" panose="020B0503020204020204" pitchFamily="34" charset="-122"/>
              </a:rPr>
              <a:t>提供了对缓存中间件产品和缓存数据的统一管理。缓存平台采用</a:t>
            </a:r>
            <a:r>
              <a:rPr lang="en-US" altLang="zh-CN" sz="2400" dirty="0">
                <a:latin typeface="微软雅黑" panose="020B0503020204020204" pitchFamily="34" charset="-122"/>
                <a:ea typeface="微软雅黑" panose="020B0503020204020204" pitchFamily="34" charset="-122"/>
              </a:rPr>
              <a:t>C/S</a:t>
            </a:r>
            <a:r>
              <a:rPr lang="zh-CN" altLang="en-US" sz="2400" dirty="0">
                <a:latin typeface="微软雅黑" panose="020B0503020204020204" pitchFamily="34" charset="-122"/>
                <a:ea typeface="微软雅黑" panose="020B0503020204020204" pitchFamily="34" charset="-122"/>
              </a:rPr>
              <a:t>工作模式，客户端屏蔽了不同缓存中间件之间的差异，通过客户端应用程序可以方便实现对各种缓存的操作。</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0593" name="Text Box 6"/>
          <p:cNvSpPr txBox="1"/>
          <p:nvPr/>
        </p:nvSpPr>
        <p:spPr>
          <a:xfrm>
            <a:off x="350838" y="3760788"/>
            <a:ext cx="668337" cy="427037"/>
          </a:xfrm>
          <a:prstGeom prst="rect">
            <a:avLst/>
          </a:prstGeom>
          <a:noFill/>
          <a:ln w="9525">
            <a:noFill/>
          </a:ln>
        </p:spPr>
        <p:txBody>
          <a:bodyPr anchor="t">
            <a:spAutoFit/>
          </a:bodyPr>
          <a:p>
            <a:pPr>
              <a:buSzTx/>
            </a:pPr>
            <a:endParaRPr lang="zh-CN" altLang="zh-CN" sz="2200" dirty="0">
              <a:latin typeface="Arial" panose="020B0604020202020204" pitchFamily="34" charset="0"/>
              <a:ea typeface="楷体_GB2312" pitchFamily="49" charset="-122"/>
            </a:endParaRPr>
          </a:p>
        </p:txBody>
      </p:sp>
      <p:sp>
        <p:nvSpPr>
          <p:cNvPr id="8" name="Text Box 4"/>
          <p:cNvSpPr txBox="1">
            <a:spLocks noChangeArrowheads="1"/>
          </p:cNvSpPr>
          <p:nvPr/>
        </p:nvSpPr>
        <p:spPr bwMode="auto">
          <a:xfrm>
            <a:off x="1458913" y="225425"/>
            <a:ext cx="7596188" cy="522288"/>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just"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缓存平台的架构与实现</a:t>
            </a:r>
            <a:endPar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0595" name="Text Box 4"/>
          <p:cNvSpPr txBox="1"/>
          <p:nvPr/>
        </p:nvSpPr>
        <p:spPr>
          <a:xfrm>
            <a:off x="350838" y="1289050"/>
            <a:ext cx="7740650" cy="830263"/>
          </a:xfrm>
          <a:prstGeom prst="rect">
            <a:avLst/>
          </a:prstGeom>
          <a:noFill/>
          <a:ln w="9525">
            <a:noFill/>
          </a:ln>
        </p:spPr>
        <p:txBody>
          <a:bodyPr anchor="t">
            <a:spAutoFit/>
          </a:bodyPr>
          <a:p>
            <a:pPr>
              <a:lnSpc>
                <a:spcPct val="200000"/>
              </a:lnSpc>
              <a:buClr>
                <a:srgbClr val="FF0000"/>
              </a:buClr>
              <a:buSzTx/>
              <a:buFont typeface="Wingdings" panose="05000000000000000000" pitchFamily="2" charset="2"/>
            </a:pPr>
            <a:endParaRPr lang="zh-CN" altLang="en-US" sz="2400" dirty="0">
              <a:latin typeface="微软雅黑" panose="020B0503020204020204" pitchFamily="34" charset="-122"/>
              <a:ea typeface="微软雅黑" panose="020B0503020204020204" pitchFamily="34" charset="-122"/>
            </a:endParaRPr>
          </a:p>
        </p:txBody>
      </p:sp>
      <p:sp>
        <p:nvSpPr>
          <p:cNvPr id="110596" name="Text Box 4"/>
          <p:cNvSpPr txBox="1"/>
          <p:nvPr/>
        </p:nvSpPr>
        <p:spPr>
          <a:xfrm>
            <a:off x="350838" y="1289050"/>
            <a:ext cx="7740650" cy="3046413"/>
          </a:xfrm>
          <a:prstGeom prst="rect">
            <a:avLst/>
          </a:prstGeom>
          <a:noFill/>
          <a:ln w="9525">
            <a:noFill/>
          </a:ln>
        </p:spPr>
        <p:txBody>
          <a:bodyPr anchor="t">
            <a:spAutoFit/>
          </a:bodyPr>
          <a:p>
            <a:pPr marL="342900" indent="-342900">
              <a:lnSpc>
                <a:spcPct val="200000"/>
              </a:lnSpc>
              <a:buClr>
                <a:srgbClr val="FF0000"/>
              </a:buClr>
              <a:buSzTx/>
              <a:buFont typeface="Wingdings" panose="05000000000000000000" charset="0"/>
              <a:buChar char="p"/>
            </a:pPr>
            <a:r>
              <a:rPr lang="zh-CN" altLang="en-US" sz="2400" dirty="0">
                <a:latin typeface="微软雅黑" panose="020B0503020204020204" pitchFamily="34" charset="-122"/>
                <a:ea typeface="微软雅黑" panose="020B0503020204020204" pitchFamily="34" charset="-122"/>
              </a:rPr>
              <a:t>总体架构</a:t>
            </a:r>
            <a:endParaRPr lang="zh-CN" altLang="en-US" sz="2400" dirty="0">
              <a:latin typeface="微软雅黑" panose="020B0503020204020204" pitchFamily="34" charset="-122"/>
              <a:ea typeface="微软雅黑" panose="020B0503020204020204" pitchFamily="34" charset="-122"/>
            </a:endParaRPr>
          </a:p>
          <a:p>
            <a:pPr marL="342900" indent="-342900">
              <a:lnSpc>
                <a:spcPct val="200000"/>
              </a:lnSpc>
              <a:buClr>
                <a:srgbClr val="FF0000"/>
              </a:buClr>
              <a:buSzTx/>
              <a:buFont typeface="Wingdings" panose="05000000000000000000" charset="0"/>
              <a:buChar char="p"/>
            </a:pPr>
            <a:r>
              <a:rPr lang="zh-CN" altLang="en-US" sz="2400" dirty="0">
                <a:latin typeface="微软雅黑" panose="020B0503020204020204" pitchFamily="34" charset="-122"/>
                <a:ea typeface="微软雅黑" panose="020B0503020204020204" pitchFamily="34" charset="-122"/>
              </a:rPr>
              <a:t>缓存管理控制平台</a:t>
            </a:r>
            <a:r>
              <a:rPr lang="en-US" altLang="zh-CN" sz="2400" dirty="0">
                <a:latin typeface="微软雅黑" panose="020B0503020204020204" pitchFamily="34" charset="-122"/>
                <a:ea typeface="微软雅黑" panose="020B0503020204020204" pitchFamily="34" charset="-122"/>
              </a:rPr>
              <a:t>Web</a:t>
            </a:r>
            <a:endParaRPr lang="en-US" altLang="zh-CN" sz="2400" dirty="0">
              <a:latin typeface="微软雅黑" panose="020B0503020204020204" pitchFamily="34" charset="-122"/>
              <a:ea typeface="微软雅黑" panose="020B0503020204020204" pitchFamily="34" charset="-122"/>
            </a:endParaRPr>
          </a:p>
          <a:p>
            <a:pPr marL="342900" indent="-342900">
              <a:lnSpc>
                <a:spcPct val="200000"/>
              </a:lnSpc>
              <a:buClr>
                <a:srgbClr val="FF0000"/>
              </a:buClr>
              <a:buSzTx/>
              <a:buFont typeface="Wingdings" panose="05000000000000000000" charset="0"/>
              <a:buChar char="p"/>
            </a:pPr>
            <a:r>
              <a:rPr lang="zh-CN" altLang="en-US" sz="2400" dirty="0">
                <a:latin typeface="微软雅黑" panose="020B0503020204020204" pitchFamily="34" charset="-122"/>
                <a:ea typeface="微软雅黑" panose="020B0503020204020204" pitchFamily="34" charset="-122"/>
              </a:rPr>
              <a:t>缓存管理平台</a:t>
            </a:r>
            <a:r>
              <a:rPr lang="en-US" altLang="zh-CN" sz="2400" dirty="0">
                <a:latin typeface="微软雅黑" panose="020B0503020204020204" pitchFamily="34" charset="-122"/>
                <a:ea typeface="微软雅黑" panose="020B0503020204020204" pitchFamily="34" charset="-122"/>
              </a:rPr>
              <a:t>App</a:t>
            </a:r>
            <a:endParaRPr lang="en-US" altLang="zh-CN" sz="2400" dirty="0">
              <a:latin typeface="微软雅黑" panose="020B0503020204020204" pitchFamily="34" charset="-122"/>
              <a:ea typeface="微软雅黑" panose="020B0503020204020204" pitchFamily="34" charset="-122"/>
            </a:endParaRPr>
          </a:p>
          <a:p>
            <a:pPr marL="342900" indent="-342900">
              <a:lnSpc>
                <a:spcPct val="200000"/>
              </a:lnSpc>
              <a:buClr>
                <a:srgbClr val="FF0000"/>
              </a:buClr>
              <a:buSzTx/>
              <a:buFont typeface="Wingdings" panose="05000000000000000000" charset="0"/>
              <a:buChar char="p"/>
            </a:pPr>
            <a:r>
              <a:rPr lang="zh-CN" altLang="en-US" sz="2400" dirty="0">
                <a:latin typeface="微软雅黑" panose="020B0503020204020204" pitchFamily="34" charset="-122"/>
                <a:ea typeface="微软雅黑" panose="020B0503020204020204" pitchFamily="34" charset="-122"/>
              </a:rPr>
              <a:t>缓存客户端</a:t>
            </a:r>
            <a:r>
              <a:rPr lang="en-US" altLang="zh-CN" sz="2400" dirty="0">
                <a:latin typeface="微软雅黑" panose="020B0503020204020204" pitchFamily="34" charset="-122"/>
                <a:ea typeface="微软雅黑" panose="020B0503020204020204" pitchFamily="34" charset="-122"/>
              </a:rPr>
              <a:t>SDK</a:t>
            </a:r>
            <a:endParaRPr lang="en-US" altLang="zh-CN" sz="2400" dirty="0">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1617" name="Text Box 6"/>
          <p:cNvSpPr txBox="1"/>
          <p:nvPr/>
        </p:nvSpPr>
        <p:spPr>
          <a:xfrm>
            <a:off x="350838" y="3760788"/>
            <a:ext cx="668337" cy="427037"/>
          </a:xfrm>
          <a:prstGeom prst="rect">
            <a:avLst/>
          </a:prstGeom>
          <a:noFill/>
          <a:ln w="9525">
            <a:noFill/>
          </a:ln>
        </p:spPr>
        <p:txBody>
          <a:bodyPr anchor="t">
            <a:spAutoFit/>
          </a:bodyPr>
          <a:p>
            <a:pPr>
              <a:buSzTx/>
            </a:pPr>
            <a:endParaRPr lang="zh-CN" altLang="zh-CN" sz="2200" dirty="0">
              <a:latin typeface="Arial" panose="020B0604020202020204" pitchFamily="34" charset="0"/>
              <a:ea typeface="楷体_GB2312" pitchFamily="49" charset="-122"/>
            </a:endParaRPr>
          </a:p>
        </p:txBody>
      </p:sp>
      <p:sp>
        <p:nvSpPr>
          <p:cNvPr id="8" name="Text Box 4"/>
          <p:cNvSpPr txBox="1">
            <a:spLocks noChangeArrowheads="1"/>
          </p:cNvSpPr>
          <p:nvPr/>
        </p:nvSpPr>
        <p:spPr bwMode="auto">
          <a:xfrm>
            <a:off x="1458913" y="225425"/>
            <a:ext cx="7596188" cy="522288"/>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just"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总体架构</a:t>
            </a:r>
            <a:endPar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1619" name="Text Box 4"/>
          <p:cNvSpPr txBox="1"/>
          <p:nvPr/>
        </p:nvSpPr>
        <p:spPr>
          <a:xfrm>
            <a:off x="350838" y="1289050"/>
            <a:ext cx="7740650" cy="830263"/>
          </a:xfrm>
          <a:prstGeom prst="rect">
            <a:avLst/>
          </a:prstGeom>
          <a:noFill/>
          <a:ln w="9525">
            <a:noFill/>
          </a:ln>
        </p:spPr>
        <p:txBody>
          <a:bodyPr anchor="t">
            <a:spAutoFit/>
          </a:bodyPr>
          <a:p>
            <a:pPr>
              <a:lnSpc>
                <a:spcPct val="200000"/>
              </a:lnSpc>
              <a:buClr>
                <a:srgbClr val="FF0000"/>
              </a:buClr>
              <a:buSzTx/>
              <a:buFont typeface="Wingdings" panose="05000000000000000000" pitchFamily="2" charset="2"/>
            </a:pPr>
            <a:endParaRPr lang="zh-CN" altLang="en-US" sz="2400" dirty="0">
              <a:latin typeface="微软雅黑" panose="020B0503020204020204" pitchFamily="34" charset="-122"/>
              <a:ea typeface="微软雅黑" panose="020B0503020204020204" pitchFamily="34" charset="-122"/>
            </a:endParaRPr>
          </a:p>
        </p:txBody>
      </p:sp>
      <p:sp>
        <p:nvSpPr>
          <p:cNvPr id="111620" name="Text Box 4"/>
          <p:cNvSpPr txBox="1"/>
          <p:nvPr/>
        </p:nvSpPr>
        <p:spPr>
          <a:xfrm>
            <a:off x="350838" y="1289050"/>
            <a:ext cx="7740650" cy="3046413"/>
          </a:xfrm>
          <a:prstGeom prst="rect">
            <a:avLst/>
          </a:prstGeom>
          <a:noFill/>
          <a:ln w="9525">
            <a:noFill/>
          </a:ln>
        </p:spPr>
        <p:txBody>
          <a:bodyPr anchor="t">
            <a:spAutoFit/>
          </a:bodyPr>
          <a:p>
            <a:pPr>
              <a:lnSpc>
                <a:spcPct val="200000"/>
              </a:lnSpc>
              <a:buClr>
                <a:srgbClr val="FF0000"/>
              </a:buClr>
              <a:buSzTx/>
              <a:buFont typeface="Wingdings" panose="05000000000000000000" charset="0"/>
            </a:pPr>
            <a:r>
              <a:rPr lang="zh-CN" altLang="en-US" sz="2400" dirty="0">
                <a:solidFill>
                  <a:srgbClr val="FF0000"/>
                </a:solidFill>
                <a:latin typeface="微软雅黑" panose="020B0503020204020204" pitchFamily="34" charset="-122"/>
                <a:ea typeface="微软雅黑" panose="020B0503020204020204" pitchFamily="34" charset="-122"/>
              </a:rPr>
              <a:t>缓存平台</a:t>
            </a:r>
            <a:r>
              <a:rPr lang="zh-CN" altLang="en-US" sz="2400" dirty="0">
                <a:latin typeface="微软雅黑" panose="020B0503020204020204" pitchFamily="34" charset="-122"/>
                <a:ea typeface="微软雅黑" panose="020B0503020204020204" pitchFamily="34" charset="-122"/>
              </a:rPr>
              <a:t>主要包含缓存管理控制平台</a:t>
            </a:r>
            <a:r>
              <a:rPr lang="en-US" altLang="zh-CN" sz="2400" dirty="0">
                <a:latin typeface="微软雅黑" panose="020B0503020204020204" pitchFamily="34" charset="-122"/>
                <a:ea typeface="微软雅黑" panose="020B0503020204020204" pitchFamily="34" charset="-122"/>
              </a:rPr>
              <a:t>Web</a:t>
            </a:r>
            <a:r>
              <a:rPr lang="zh-CN" altLang="en-US" sz="2400" dirty="0">
                <a:latin typeface="微软雅黑" panose="020B0503020204020204" pitchFamily="34" charset="-122"/>
                <a:ea typeface="微软雅黑" panose="020B0503020204020204" pitchFamily="34" charset="-122"/>
              </a:rPr>
              <a:t>、缓存管理平台</a:t>
            </a:r>
            <a:r>
              <a:rPr lang="en-US" altLang="zh-CN" sz="2400" dirty="0">
                <a:latin typeface="微软雅黑" panose="020B0503020204020204" pitchFamily="34" charset="-122"/>
                <a:ea typeface="微软雅黑" panose="020B0503020204020204" pitchFamily="34" charset="-122"/>
              </a:rPr>
              <a:t>App</a:t>
            </a:r>
            <a:r>
              <a:rPr lang="zh-CN" altLang="en-US" sz="2400" dirty="0">
                <a:latin typeface="微软雅黑" panose="020B0503020204020204" pitchFamily="34" charset="-122"/>
                <a:ea typeface="微软雅黑" panose="020B0503020204020204" pitchFamily="34" charset="-122"/>
              </a:rPr>
              <a:t>和缓存客户端</a:t>
            </a:r>
            <a:r>
              <a:rPr lang="en-US" altLang="zh-CN" sz="2400" dirty="0">
                <a:latin typeface="微软雅黑" panose="020B0503020204020204" pitchFamily="34" charset="-122"/>
                <a:ea typeface="微软雅黑" panose="020B0503020204020204" pitchFamily="34" charset="-122"/>
              </a:rPr>
              <a:t>SDK3</a:t>
            </a:r>
            <a:r>
              <a:rPr lang="zh-CN" altLang="en-US" sz="2400" dirty="0">
                <a:latin typeface="微软雅黑" panose="020B0503020204020204" pitchFamily="34" charset="-122"/>
                <a:ea typeface="微软雅黑" panose="020B0503020204020204" pitchFamily="34" charset="-122"/>
              </a:rPr>
              <a:t>部分功能，其中管理控制平台是整个缓存平台的管理控制中心，通过可视化的管理页面集成了所有的管理控制功能。</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1" name="Text Box 6"/>
          <p:cNvSpPr txBox="1"/>
          <p:nvPr/>
        </p:nvSpPr>
        <p:spPr>
          <a:xfrm>
            <a:off x="350838" y="3760788"/>
            <a:ext cx="668337" cy="427037"/>
          </a:xfrm>
          <a:prstGeom prst="rect">
            <a:avLst/>
          </a:prstGeom>
          <a:noFill/>
          <a:ln w="9525">
            <a:noFill/>
          </a:ln>
        </p:spPr>
        <p:txBody>
          <a:bodyPr anchor="t">
            <a:spAutoFit/>
          </a:bodyPr>
          <a:p>
            <a:pPr>
              <a:buSzTx/>
            </a:pPr>
            <a:endParaRPr lang="zh-CN" altLang="zh-CN" sz="2200" dirty="0">
              <a:latin typeface="Arial" panose="020B0604020202020204" pitchFamily="34" charset="0"/>
              <a:ea typeface="楷体_GB2312" pitchFamily="49" charset="-122"/>
            </a:endParaRPr>
          </a:p>
        </p:txBody>
      </p:sp>
      <p:sp>
        <p:nvSpPr>
          <p:cNvPr id="8" name="Text Box 4"/>
          <p:cNvSpPr txBox="1">
            <a:spLocks noChangeArrowheads="1"/>
          </p:cNvSpPr>
          <p:nvPr/>
        </p:nvSpPr>
        <p:spPr bwMode="auto">
          <a:xfrm>
            <a:off x="1458913" y="225425"/>
            <a:ext cx="7596188" cy="522288"/>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just"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总体架构</a:t>
            </a:r>
            <a:endPar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2643" name="Text Box 4"/>
          <p:cNvSpPr txBox="1"/>
          <p:nvPr/>
        </p:nvSpPr>
        <p:spPr>
          <a:xfrm>
            <a:off x="350838" y="1289050"/>
            <a:ext cx="7740650" cy="830263"/>
          </a:xfrm>
          <a:prstGeom prst="rect">
            <a:avLst/>
          </a:prstGeom>
          <a:noFill/>
          <a:ln w="9525">
            <a:noFill/>
          </a:ln>
        </p:spPr>
        <p:txBody>
          <a:bodyPr anchor="t">
            <a:spAutoFit/>
          </a:bodyPr>
          <a:p>
            <a:pPr>
              <a:lnSpc>
                <a:spcPct val="200000"/>
              </a:lnSpc>
              <a:buClr>
                <a:srgbClr val="FF0000"/>
              </a:buClr>
              <a:buSzTx/>
              <a:buFont typeface="Wingdings" panose="05000000000000000000" pitchFamily="2" charset="2"/>
            </a:pPr>
            <a:endParaRPr lang="zh-CN" altLang="en-US" sz="2400" dirty="0">
              <a:latin typeface="微软雅黑" panose="020B0503020204020204" pitchFamily="34" charset="-122"/>
              <a:ea typeface="微软雅黑" panose="020B0503020204020204" pitchFamily="34" charset="-122"/>
            </a:endParaRPr>
          </a:p>
        </p:txBody>
      </p:sp>
      <p:pic>
        <p:nvPicPr>
          <p:cNvPr id="112644" name="图片 2"/>
          <p:cNvPicPr>
            <a:picLocks noChangeAspect="1"/>
          </p:cNvPicPr>
          <p:nvPr/>
        </p:nvPicPr>
        <p:blipFill>
          <a:blip r:embed="rId1"/>
          <a:stretch>
            <a:fillRect/>
          </a:stretch>
        </p:blipFill>
        <p:spPr>
          <a:xfrm>
            <a:off x="881063" y="1155700"/>
            <a:ext cx="7461250" cy="5092700"/>
          </a:xfrm>
          <a:prstGeom prst="rect">
            <a:avLst/>
          </a:prstGeom>
          <a:noFill/>
          <a:ln w="9525">
            <a:noFill/>
          </a:ln>
        </p:spPr>
      </p:pic>
      <p:sp>
        <p:nvSpPr>
          <p:cNvPr id="112645" name="文本框 5"/>
          <p:cNvSpPr txBox="1"/>
          <p:nvPr/>
        </p:nvSpPr>
        <p:spPr>
          <a:xfrm>
            <a:off x="2187575" y="6357938"/>
            <a:ext cx="4791075" cy="398462"/>
          </a:xfrm>
          <a:prstGeom prst="rect">
            <a:avLst/>
          </a:prstGeom>
          <a:noFill/>
          <a:ln w="9525">
            <a:noFill/>
          </a:ln>
        </p:spPr>
        <p:txBody>
          <a:bodyPr wrap="square" anchor="t">
            <a:spAutoFit/>
          </a:bodyPr>
          <a:p>
            <a:pPr algn="ctr" eaLnBrk="0" hangingPunct="0"/>
            <a:r>
              <a:rPr lang="zh-CN" altLang="en-US" sz="2000">
                <a:latin typeface="Arial" panose="020B0604020202020204" pitchFamily="34" charset="0"/>
                <a:ea typeface="楷体_GB2312" pitchFamily="49" charset="-122"/>
              </a:rPr>
              <a:t>缓存平台架构</a:t>
            </a:r>
            <a:endParaRPr lang="zh-CN" altLang="en-US" sz="2000">
              <a:latin typeface="Arial" panose="020B0604020202020204" pitchFamily="34" charset="0"/>
              <a:ea typeface="楷体_GB2312" pitchFamily="49" charset="-122"/>
            </a:endParaRPr>
          </a:p>
        </p:txBody>
      </p:sp>
    </p:spTree>
  </p:cSld>
  <p:clrMapOvr>
    <a:masterClrMapping/>
  </p:clrMapOvr>
  <p:transition>
    <p:zo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r>
              <a:rPr lang="zh-CN" altLang="en-US">
                <a:sym typeface="+mn-ea"/>
              </a:rPr>
              <a:t>缓存场景</a:t>
            </a:r>
            <a:endParaRPr lang="zh-CN" altLang="en-US">
              <a:sym typeface="+mn-ea"/>
            </a:endParaRPr>
          </a:p>
        </p:txBody>
      </p:sp>
      <p:sp>
        <p:nvSpPr>
          <p:cNvPr id="3" name="内容占位符 2"/>
          <p:cNvSpPr>
            <a:spLocks noGrp="1"/>
          </p:cNvSpPr>
          <p:nvPr>
            <p:ph idx="1"/>
          </p:nvPr>
        </p:nvSpPr>
        <p:spPr>
          <a:xfrm>
            <a:off x="609283" y="1184275"/>
            <a:ext cx="7924800" cy="4968875"/>
          </a:xfrm>
        </p:spPr>
        <p:txBody>
          <a:bodyPr/>
          <a:p>
            <a:pPr>
              <a:lnSpc>
                <a:spcPct val="150000"/>
              </a:lnSpc>
            </a:pPr>
            <a:r>
              <a:rPr lang="zh-CN" altLang="en-US" sz="2800" b="1"/>
              <a:t>操作系统磁盘缓存 ——&gt; 减少磁盘机械操作。</a:t>
            </a:r>
            <a:endParaRPr lang="zh-CN" altLang="en-US" sz="2800" b="1"/>
          </a:p>
          <a:p>
            <a:pPr>
              <a:lnSpc>
                <a:spcPct val="150000"/>
              </a:lnSpc>
            </a:pPr>
            <a:r>
              <a:rPr lang="zh-CN" altLang="en-US" sz="2800" b="1"/>
              <a:t>数据库缓存——&gt;减少文件系统IO。</a:t>
            </a:r>
            <a:endParaRPr lang="zh-CN" altLang="en-US" sz="2800" b="1"/>
          </a:p>
          <a:p>
            <a:pPr>
              <a:lnSpc>
                <a:spcPct val="150000"/>
              </a:lnSpc>
            </a:pPr>
            <a:r>
              <a:rPr lang="zh-CN" altLang="en-US" sz="2800" b="1"/>
              <a:t>应用程序缓存——&gt;减少对数据库的查询。</a:t>
            </a:r>
            <a:endParaRPr lang="zh-CN" altLang="en-US" sz="2800" b="1"/>
          </a:p>
          <a:p>
            <a:pPr>
              <a:lnSpc>
                <a:spcPct val="150000"/>
              </a:lnSpc>
            </a:pPr>
            <a:r>
              <a:rPr lang="zh-CN" altLang="en-US" sz="2800" b="1"/>
              <a:t>Web服务器缓存——&gt;减少应用服务器请求。</a:t>
            </a:r>
            <a:endParaRPr lang="zh-CN" altLang="en-US" sz="2800" b="1"/>
          </a:p>
          <a:p>
            <a:pPr>
              <a:lnSpc>
                <a:spcPct val="150000"/>
              </a:lnSpc>
            </a:pPr>
            <a:r>
              <a:rPr lang="zh-CN" altLang="en-US" sz="2800" b="1"/>
              <a:t>客户端浏览器缓存——&gt;减少对网站的访问。        </a:t>
            </a:r>
            <a:endParaRPr lang="zh-CN" altLang="en-US" sz="2800" b="1"/>
          </a:p>
        </p:txBody>
      </p:sp>
    </p:spTree>
  </p:cSld>
  <p:clrMapOvr>
    <a:masterClrMapping/>
  </p:clrMapOvr>
  <p:transition>
    <p:zo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3665" name="Text Box 6"/>
          <p:cNvSpPr txBox="1"/>
          <p:nvPr/>
        </p:nvSpPr>
        <p:spPr>
          <a:xfrm>
            <a:off x="350838" y="3760788"/>
            <a:ext cx="668337" cy="427037"/>
          </a:xfrm>
          <a:prstGeom prst="rect">
            <a:avLst/>
          </a:prstGeom>
          <a:noFill/>
          <a:ln w="9525">
            <a:noFill/>
          </a:ln>
        </p:spPr>
        <p:txBody>
          <a:bodyPr anchor="t">
            <a:spAutoFit/>
          </a:bodyPr>
          <a:p>
            <a:pPr>
              <a:buSzTx/>
            </a:pPr>
            <a:endParaRPr lang="zh-CN" altLang="zh-CN" sz="2200" dirty="0">
              <a:latin typeface="Arial" panose="020B0604020202020204" pitchFamily="34" charset="0"/>
              <a:ea typeface="楷体_GB2312" pitchFamily="49" charset="-122"/>
            </a:endParaRPr>
          </a:p>
        </p:txBody>
      </p:sp>
      <p:sp>
        <p:nvSpPr>
          <p:cNvPr id="8" name="Text Box 4"/>
          <p:cNvSpPr txBox="1">
            <a:spLocks noChangeArrowheads="1"/>
          </p:cNvSpPr>
          <p:nvPr/>
        </p:nvSpPr>
        <p:spPr bwMode="auto">
          <a:xfrm>
            <a:off x="1458913" y="225425"/>
            <a:ext cx="7596188" cy="522288"/>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just"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缓存管理控制平台</a:t>
            </a:r>
            <a:r>
              <a:rPr kumimoji="0" lang="en-US" altLang="zh-CN"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Web</a:t>
            </a:r>
            <a:endParaRPr kumimoji="0" lang="en-US" altLang="zh-CN"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3667" name="Text Box 4"/>
          <p:cNvSpPr txBox="1"/>
          <p:nvPr/>
        </p:nvSpPr>
        <p:spPr>
          <a:xfrm>
            <a:off x="350838" y="1289050"/>
            <a:ext cx="7740650" cy="830263"/>
          </a:xfrm>
          <a:prstGeom prst="rect">
            <a:avLst/>
          </a:prstGeom>
          <a:noFill/>
          <a:ln w="9525">
            <a:noFill/>
          </a:ln>
        </p:spPr>
        <p:txBody>
          <a:bodyPr anchor="t">
            <a:spAutoFit/>
          </a:bodyPr>
          <a:p>
            <a:pPr>
              <a:lnSpc>
                <a:spcPct val="200000"/>
              </a:lnSpc>
              <a:buClr>
                <a:srgbClr val="FF0000"/>
              </a:buClr>
              <a:buSzTx/>
              <a:buFont typeface="Wingdings" panose="05000000000000000000" pitchFamily="2" charset="2"/>
            </a:pPr>
            <a:endParaRPr lang="zh-CN" altLang="en-US" sz="2400" dirty="0">
              <a:latin typeface="微软雅黑" panose="020B0503020204020204" pitchFamily="34" charset="-122"/>
              <a:ea typeface="微软雅黑" panose="020B0503020204020204" pitchFamily="34" charset="-122"/>
            </a:endParaRPr>
          </a:p>
        </p:txBody>
      </p:sp>
      <p:sp>
        <p:nvSpPr>
          <p:cNvPr id="113668" name="Text Box 4"/>
          <p:cNvSpPr txBox="1"/>
          <p:nvPr/>
        </p:nvSpPr>
        <p:spPr>
          <a:xfrm>
            <a:off x="350838" y="1289050"/>
            <a:ext cx="7740650" cy="3784600"/>
          </a:xfrm>
          <a:prstGeom prst="rect">
            <a:avLst/>
          </a:prstGeom>
          <a:noFill/>
          <a:ln w="9525">
            <a:noFill/>
          </a:ln>
        </p:spPr>
        <p:txBody>
          <a:bodyPr anchor="t">
            <a:spAutoFit/>
          </a:bodyPr>
          <a:p>
            <a:pPr marL="342900" indent="-342900">
              <a:lnSpc>
                <a:spcPct val="200000"/>
              </a:lnSpc>
              <a:buClr>
                <a:srgbClr val="FF0000"/>
              </a:buClr>
              <a:buSzTx/>
              <a:buFont typeface="Wingdings" panose="05000000000000000000" charset="0"/>
              <a:buChar char="p"/>
            </a:pPr>
            <a:r>
              <a:rPr lang="zh-CN" altLang="en-US" sz="2400" dirty="0">
                <a:latin typeface="微软雅黑" panose="020B0503020204020204" pitchFamily="34" charset="-122"/>
                <a:ea typeface="微软雅黑" panose="020B0503020204020204" pitchFamily="34" charset="-122"/>
              </a:rPr>
              <a:t>缓存总览</a:t>
            </a:r>
            <a:endParaRPr lang="zh-CN" altLang="en-US" sz="2400" dirty="0">
              <a:latin typeface="微软雅黑" panose="020B0503020204020204" pitchFamily="34" charset="-122"/>
              <a:ea typeface="微软雅黑" panose="020B0503020204020204" pitchFamily="34" charset="-122"/>
            </a:endParaRPr>
          </a:p>
          <a:p>
            <a:pPr marL="342900" indent="-342900">
              <a:lnSpc>
                <a:spcPct val="200000"/>
              </a:lnSpc>
              <a:buClr>
                <a:srgbClr val="FF0000"/>
              </a:buClr>
              <a:buSzTx/>
              <a:buFont typeface="Wingdings" panose="05000000000000000000" charset="0"/>
              <a:buChar char="p"/>
            </a:pPr>
            <a:r>
              <a:rPr lang="zh-CN" altLang="en-US" sz="2400" dirty="0">
                <a:latin typeface="微软雅黑" panose="020B0503020204020204" pitchFamily="34" charset="-122"/>
                <a:ea typeface="微软雅黑" panose="020B0503020204020204" pitchFamily="34" charset="-122"/>
              </a:rPr>
              <a:t>缓存版本管理</a:t>
            </a:r>
            <a:endParaRPr lang="zh-CN" altLang="en-US" sz="2400" dirty="0">
              <a:latin typeface="微软雅黑" panose="020B0503020204020204" pitchFamily="34" charset="-122"/>
              <a:ea typeface="微软雅黑" panose="020B0503020204020204" pitchFamily="34" charset="-122"/>
            </a:endParaRPr>
          </a:p>
          <a:p>
            <a:pPr marL="342900" indent="-342900">
              <a:lnSpc>
                <a:spcPct val="200000"/>
              </a:lnSpc>
              <a:buClr>
                <a:srgbClr val="FF0000"/>
              </a:buClr>
              <a:buSzTx/>
              <a:buFont typeface="Wingdings" panose="05000000000000000000" charset="0"/>
              <a:buChar char="p"/>
            </a:pPr>
            <a:r>
              <a:rPr lang="zh-CN" altLang="en-US" sz="2400" dirty="0">
                <a:latin typeface="微软雅黑" panose="020B0503020204020204" pitchFamily="34" charset="-122"/>
                <a:ea typeface="微软雅黑" panose="020B0503020204020204" pitchFamily="34" charset="-122"/>
              </a:rPr>
              <a:t>进程管理</a:t>
            </a:r>
            <a:endParaRPr lang="zh-CN" altLang="en-US" sz="2400" dirty="0">
              <a:latin typeface="微软雅黑" panose="020B0503020204020204" pitchFamily="34" charset="-122"/>
              <a:ea typeface="微软雅黑" panose="020B0503020204020204" pitchFamily="34" charset="-122"/>
            </a:endParaRPr>
          </a:p>
          <a:p>
            <a:pPr marL="342900" indent="-342900">
              <a:lnSpc>
                <a:spcPct val="200000"/>
              </a:lnSpc>
              <a:buClr>
                <a:srgbClr val="FF0000"/>
              </a:buClr>
              <a:buSzTx/>
              <a:buFont typeface="Wingdings" panose="05000000000000000000" charset="0"/>
              <a:buChar char="p"/>
            </a:pPr>
            <a:r>
              <a:rPr lang="zh-CN" altLang="en-US" sz="2400" dirty="0">
                <a:latin typeface="微软雅黑" panose="020B0503020204020204" pitchFamily="34" charset="-122"/>
                <a:ea typeface="微软雅黑" panose="020B0503020204020204" pitchFamily="34" charset="-122"/>
              </a:rPr>
              <a:t>刷新日志查看</a:t>
            </a:r>
            <a:endParaRPr lang="zh-CN" altLang="en-US" sz="2400" dirty="0">
              <a:latin typeface="微软雅黑" panose="020B0503020204020204" pitchFamily="34" charset="-122"/>
              <a:ea typeface="微软雅黑" panose="020B0503020204020204" pitchFamily="34" charset="-122"/>
            </a:endParaRPr>
          </a:p>
          <a:p>
            <a:pPr marL="342900" indent="-342900">
              <a:lnSpc>
                <a:spcPct val="200000"/>
              </a:lnSpc>
              <a:buClr>
                <a:srgbClr val="FF0000"/>
              </a:buClr>
              <a:buSzTx/>
              <a:buFont typeface="Wingdings" panose="05000000000000000000" charset="0"/>
              <a:buChar char="p"/>
            </a:pPr>
            <a:r>
              <a:rPr lang="zh-CN" altLang="en-US" sz="2400" dirty="0">
                <a:latin typeface="微软雅黑" panose="020B0503020204020204" pitchFamily="34" charset="-122"/>
                <a:ea typeface="微软雅黑" panose="020B0503020204020204" pitchFamily="34" charset="-122"/>
              </a:rPr>
              <a:t>缓存配置管理</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4689" name="Text Box 6"/>
          <p:cNvSpPr txBox="1"/>
          <p:nvPr/>
        </p:nvSpPr>
        <p:spPr>
          <a:xfrm>
            <a:off x="350838" y="3760788"/>
            <a:ext cx="668337" cy="427037"/>
          </a:xfrm>
          <a:prstGeom prst="rect">
            <a:avLst/>
          </a:prstGeom>
          <a:noFill/>
          <a:ln w="9525">
            <a:noFill/>
          </a:ln>
        </p:spPr>
        <p:txBody>
          <a:bodyPr anchor="t">
            <a:spAutoFit/>
          </a:bodyPr>
          <a:p>
            <a:pPr>
              <a:buSzTx/>
            </a:pPr>
            <a:endParaRPr lang="zh-CN" altLang="zh-CN" sz="2200" dirty="0">
              <a:latin typeface="Arial" panose="020B0604020202020204" pitchFamily="34" charset="0"/>
              <a:ea typeface="楷体_GB2312" pitchFamily="49" charset="-122"/>
            </a:endParaRPr>
          </a:p>
        </p:txBody>
      </p:sp>
      <p:sp>
        <p:nvSpPr>
          <p:cNvPr id="8" name="Text Box 4"/>
          <p:cNvSpPr txBox="1">
            <a:spLocks noChangeArrowheads="1"/>
          </p:cNvSpPr>
          <p:nvPr/>
        </p:nvSpPr>
        <p:spPr bwMode="auto">
          <a:xfrm>
            <a:off x="1458913" y="225425"/>
            <a:ext cx="7596188" cy="522288"/>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just"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缓存管理控制平台</a:t>
            </a:r>
            <a:r>
              <a:rPr kumimoji="0" lang="en-US" altLang="zh-CN"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Web</a:t>
            </a:r>
            <a:endParaRPr kumimoji="0" lang="en-US" altLang="zh-CN"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4691" name="Text Box 4"/>
          <p:cNvSpPr txBox="1"/>
          <p:nvPr/>
        </p:nvSpPr>
        <p:spPr>
          <a:xfrm>
            <a:off x="350838" y="1289050"/>
            <a:ext cx="7740650" cy="830263"/>
          </a:xfrm>
          <a:prstGeom prst="rect">
            <a:avLst/>
          </a:prstGeom>
          <a:noFill/>
          <a:ln w="9525">
            <a:noFill/>
          </a:ln>
        </p:spPr>
        <p:txBody>
          <a:bodyPr anchor="t">
            <a:spAutoFit/>
          </a:bodyPr>
          <a:p>
            <a:pPr>
              <a:lnSpc>
                <a:spcPct val="200000"/>
              </a:lnSpc>
              <a:buClr>
                <a:srgbClr val="FF0000"/>
              </a:buClr>
              <a:buSzTx/>
              <a:buFont typeface="Wingdings" panose="05000000000000000000" pitchFamily="2" charset="2"/>
            </a:pPr>
            <a:endParaRPr lang="zh-CN" altLang="en-US" sz="2400" dirty="0">
              <a:latin typeface="微软雅黑" panose="020B0503020204020204" pitchFamily="34" charset="-122"/>
              <a:ea typeface="微软雅黑" panose="020B0503020204020204" pitchFamily="34" charset="-122"/>
            </a:endParaRPr>
          </a:p>
        </p:txBody>
      </p:sp>
      <p:sp>
        <p:nvSpPr>
          <p:cNvPr id="114692" name="Text Box 4"/>
          <p:cNvSpPr txBox="1"/>
          <p:nvPr/>
        </p:nvSpPr>
        <p:spPr>
          <a:xfrm>
            <a:off x="279400" y="755650"/>
            <a:ext cx="7740650" cy="830263"/>
          </a:xfrm>
          <a:prstGeom prst="rect">
            <a:avLst/>
          </a:prstGeom>
          <a:noFill/>
          <a:ln w="9525">
            <a:noFill/>
          </a:ln>
        </p:spPr>
        <p:txBody>
          <a:bodyPr wrap="square" anchor="t">
            <a:spAutoFit/>
          </a:bodyPr>
          <a:p>
            <a:pPr>
              <a:lnSpc>
                <a:spcPct val="200000"/>
              </a:lnSpc>
              <a:buClr>
                <a:srgbClr val="FF0000"/>
              </a:buClr>
              <a:buSzTx/>
              <a:buFont typeface="Wingdings" panose="05000000000000000000" charset="0"/>
            </a:pPr>
            <a:r>
              <a:rPr lang="zh-CN" altLang="en-US" sz="2400" dirty="0">
                <a:solidFill>
                  <a:srgbClr val="FF0000"/>
                </a:solidFill>
                <a:latin typeface="微软雅黑" panose="020B0503020204020204" pitchFamily="34" charset="-122"/>
                <a:ea typeface="微软雅黑" panose="020B0503020204020204" pitchFamily="34" charset="-122"/>
              </a:rPr>
              <a:t>缓存总览</a:t>
            </a:r>
            <a:endParaRPr lang="zh-CN" altLang="en-US" sz="2400" dirty="0">
              <a:solidFill>
                <a:srgbClr val="FF0000"/>
              </a:solidFill>
              <a:latin typeface="微软雅黑" panose="020B0503020204020204" pitchFamily="34" charset="-122"/>
              <a:ea typeface="微软雅黑" panose="020B0503020204020204" pitchFamily="34" charset="-122"/>
            </a:endParaRPr>
          </a:p>
        </p:txBody>
      </p:sp>
      <p:pic>
        <p:nvPicPr>
          <p:cNvPr id="114693" name="图片 2"/>
          <p:cNvPicPr>
            <a:picLocks noChangeAspect="1"/>
          </p:cNvPicPr>
          <p:nvPr/>
        </p:nvPicPr>
        <p:blipFill>
          <a:blip r:embed="rId1"/>
          <a:stretch>
            <a:fillRect/>
          </a:stretch>
        </p:blipFill>
        <p:spPr>
          <a:xfrm>
            <a:off x="269875" y="1549400"/>
            <a:ext cx="8604250" cy="4884738"/>
          </a:xfrm>
          <a:prstGeom prst="rect">
            <a:avLst/>
          </a:prstGeom>
          <a:noFill/>
          <a:ln w="9525">
            <a:noFill/>
          </a:ln>
        </p:spPr>
      </p:pic>
      <p:sp>
        <p:nvSpPr>
          <p:cNvPr id="114694" name="文本框 5"/>
          <p:cNvSpPr txBox="1"/>
          <p:nvPr/>
        </p:nvSpPr>
        <p:spPr>
          <a:xfrm>
            <a:off x="2319338" y="6348413"/>
            <a:ext cx="4789487" cy="398462"/>
          </a:xfrm>
          <a:prstGeom prst="rect">
            <a:avLst/>
          </a:prstGeom>
          <a:noFill/>
          <a:ln w="9525">
            <a:noFill/>
          </a:ln>
        </p:spPr>
        <p:txBody>
          <a:bodyPr wrap="square" anchor="t">
            <a:spAutoFit/>
          </a:bodyPr>
          <a:p>
            <a:pPr algn="ctr" eaLnBrk="0" hangingPunct="0"/>
            <a:r>
              <a:rPr lang="zh-CN" altLang="en-US" sz="2000">
                <a:latin typeface="Arial" panose="020B0604020202020204" pitchFamily="34" charset="0"/>
                <a:ea typeface="楷体_GB2312" pitchFamily="49" charset="-122"/>
              </a:rPr>
              <a:t>缓存数据总览页面</a:t>
            </a:r>
            <a:endParaRPr lang="zh-CN" altLang="en-US" sz="2000">
              <a:latin typeface="Arial" panose="020B0604020202020204" pitchFamily="34" charset="0"/>
              <a:ea typeface="楷体_GB2312" pitchFamily="49" charset="-122"/>
            </a:endParaRPr>
          </a:p>
        </p:txBody>
      </p:sp>
    </p:spTree>
  </p:cSld>
  <p:clrMapOvr>
    <a:masterClrMapping/>
  </p:clrMapOvr>
  <p:transition>
    <p:zo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5713" name="Text Box 6"/>
          <p:cNvSpPr txBox="1"/>
          <p:nvPr/>
        </p:nvSpPr>
        <p:spPr>
          <a:xfrm>
            <a:off x="350838" y="3760788"/>
            <a:ext cx="668337" cy="427037"/>
          </a:xfrm>
          <a:prstGeom prst="rect">
            <a:avLst/>
          </a:prstGeom>
          <a:noFill/>
          <a:ln w="9525">
            <a:noFill/>
          </a:ln>
        </p:spPr>
        <p:txBody>
          <a:bodyPr anchor="t">
            <a:spAutoFit/>
          </a:bodyPr>
          <a:p>
            <a:pPr>
              <a:buSzTx/>
            </a:pPr>
            <a:endParaRPr lang="zh-CN" altLang="zh-CN" sz="2200" dirty="0">
              <a:latin typeface="Arial" panose="020B0604020202020204" pitchFamily="34" charset="0"/>
              <a:ea typeface="楷体_GB2312" pitchFamily="49" charset="-122"/>
            </a:endParaRPr>
          </a:p>
        </p:txBody>
      </p:sp>
      <p:sp>
        <p:nvSpPr>
          <p:cNvPr id="8" name="Text Box 4"/>
          <p:cNvSpPr txBox="1">
            <a:spLocks noChangeArrowheads="1"/>
          </p:cNvSpPr>
          <p:nvPr/>
        </p:nvSpPr>
        <p:spPr bwMode="auto">
          <a:xfrm>
            <a:off x="1458913" y="225425"/>
            <a:ext cx="7596188" cy="522288"/>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just"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缓存管理控制平台</a:t>
            </a:r>
            <a:r>
              <a:rPr kumimoji="0" lang="en-US" altLang="zh-CN"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Web</a:t>
            </a:r>
            <a:endParaRPr kumimoji="0" lang="en-US" altLang="zh-CN"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5715" name="Text Box 4"/>
          <p:cNvSpPr txBox="1"/>
          <p:nvPr/>
        </p:nvSpPr>
        <p:spPr>
          <a:xfrm>
            <a:off x="350838" y="1289050"/>
            <a:ext cx="7740650" cy="830263"/>
          </a:xfrm>
          <a:prstGeom prst="rect">
            <a:avLst/>
          </a:prstGeom>
          <a:noFill/>
          <a:ln w="9525">
            <a:noFill/>
          </a:ln>
        </p:spPr>
        <p:txBody>
          <a:bodyPr anchor="t">
            <a:spAutoFit/>
          </a:bodyPr>
          <a:p>
            <a:pPr>
              <a:lnSpc>
                <a:spcPct val="200000"/>
              </a:lnSpc>
              <a:buClr>
                <a:srgbClr val="FF0000"/>
              </a:buClr>
              <a:buSzTx/>
              <a:buFont typeface="Wingdings" panose="05000000000000000000" pitchFamily="2" charset="2"/>
            </a:pPr>
            <a:endParaRPr lang="zh-CN" altLang="en-US" sz="2400" dirty="0">
              <a:latin typeface="微软雅黑" panose="020B0503020204020204" pitchFamily="34" charset="-122"/>
              <a:ea typeface="微软雅黑" panose="020B0503020204020204" pitchFamily="34" charset="-122"/>
            </a:endParaRPr>
          </a:p>
        </p:txBody>
      </p:sp>
      <p:sp>
        <p:nvSpPr>
          <p:cNvPr id="115716" name="Text Box 4"/>
          <p:cNvSpPr txBox="1"/>
          <p:nvPr/>
        </p:nvSpPr>
        <p:spPr>
          <a:xfrm>
            <a:off x="350838" y="1009650"/>
            <a:ext cx="7740650" cy="3046413"/>
          </a:xfrm>
          <a:prstGeom prst="rect">
            <a:avLst/>
          </a:prstGeom>
          <a:noFill/>
          <a:ln w="9525">
            <a:noFill/>
          </a:ln>
        </p:spPr>
        <p:txBody>
          <a:bodyPr wrap="square" anchor="t">
            <a:spAutoFit/>
          </a:bodyPr>
          <a:p>
            <a:pPr>
              <a:lnSpc>
                <a:spcPct val="200000"/>
              </a:lnSpc>
              <a:buClr>
                <a:srgbClr val="FF0000"/>
              </a:buClr>
              <a:buSzTx/>
              <a:buFont typeface="Wingdings" panose="05000000000000000000" charset="0"/>
            </a:pPr>
            <a:r>
              <a:rPr lang="zh-CN" altLang="en-US" sz="2400" dirty="0">
                <a:solidFill>
                  <a:srgbClr val="FF0000"/>
                </a:solidFill>
                <a:latin typeface="微软雅黑" panose="020B0503020204020204" pitchFamily="34" charset="-122"/>
                <a:ea typeface="微软雅黑" panose="020B0503020204020204" pitchFamily="34" charset="-122"/>
              </a:rPr>
              <a:t>缓存版本管理</a:t>
            </a:r>
            <a:endParaRPr lang="zh-CN" altLang="en-US" sz="2400" dirty="0">
              <a:solidFill>
                <a:srgbClr val="FF0000"/>
              </a:solidFill>
              <a:latin typeface="微软雅黑" panose="020B0503020204020204" pitchFamily="34" charset="-122"/>
              <a:ea typeface="微软雅黑" panose="020B0503020204020204" pitchFamily="34" charset="-122"/>
            </a:endParaRPr>
          </a:p>
          <a:p>
            <a:pPr>
              <a:lnSpc>
                <a:spcPct val="200000"/>
              </a:lnSpc>
              <a:buClr>
                <a:srgbClr val="FF0000"/>
              </a:buClr>
              <a:buSzTx/>
              <a:buFont typeface="Wingdings" panose="05000000000000000000" charset="0"/>
            </a:pPr>
            <a:r>
              <a:rPr lang="zh-CN" altLang="en-US" sz="2400" dirty="0">
                <a:latin typeface="微软雅黑" panose="020B0503020204020204" pitchFamily="34" charset="-122"/>
                <a:ea typeface="微软雅黑" panose="020B0503020204020204" pitchFamily="34" charset="-122"/>
              </a:rPr>
              <a:t>缓存版本管理是一种对缓存数据的安全防护，每次缓存数据刷新，缓存平台都会为刷新的数据生成一个新的版本号，每份数据默认保留</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个版本。</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6737" name="Text Box 6"/>
          <p:cNvSpPr txBox="1"/>
          <p:nvPr/>
        </p:nvSpPr>
        <p:spPr>
          <a:xfrm>
            <a:off x="350838" y="3760788"/>
            <a:ext cx="668337" cy="427037"/>
          </a:xfrm>
          <a:prstGeom prst="rect">
            <a:avLst/>
          </a:prstGeom>
          <a:noFill/>
          <a:ln w="9525">
            <a:noFill/>
          </a:ln>
        </p:spPr>
        <p:txBody>
          <a:bodyPr anchor="t">
            <a:spAutoFit/>
          </a:bodyPr>
          <a:p>
            <a:pPr>
              <a:buSzTx/>
            </a:pPr>
            <a:endParaRPr lang="zh-CN" altLang="zh-CN" sz="2200" dirty="0">
              <a:latin typeface="Arial" panose="020B0604020202020204" pitchFamily="34" charset="0"/>
              <a:ea typeface="楷体_GB2312" pitchFamily="49" charset="-122"/>
            </a:endParaRPr>
          </a:p>
        </p:txBody>
      </p:sp>
      <p:sp>
        <p:nvSpPr>
          <p:cNvPr id="8" name="Text Box 4"/>
          <p:cNvSpPr txBox="1">
            <a:spLocks noChangeArrowheads="1"/>
          </p:cNvSpPr>
          <p:nvPr/>
        </p:nvSpPr>
        <p:spPr bwMode="auto">
          <a:xfrm>
            <a:off x="1458913" y="225425"/>
            <a:ext cx="7596188" cy="522288"/>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just"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缓存管理控制平台</a:t>
            </a:r>
            <a:r>
              <a:rPr kumimoji="0" lang="en-US" altLang="zh-CN"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Web</a:t>
            </a:r>
            <a:endParaRPr kumimoji="0" lang="en-US" altLang="zh-CN"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6739" name="Text Box 4"/>
          <p:cNvSpPr txBox="1"/>
          <p:nvPr/>
        </p:nvSpPr>
        <p:spPr>
          <a:xfrm>
            <a:off x="350838" y="1289050"/>
            <a:ext cx="7740650" cy="830263"/>
          </a:xfrm>
          <a:prstGeom prst="rect">
            <a:avLst/>
          </a:prstGeom>
          <a:noFill/>
          <a:ln w="9525">
            <a:noFill/>
          </a:ln>
        </p:spPr>
        <p:txBody>
          <a:bodyPr anchor="t">
            <a:spAutoFit/>
          </a:bodyPr>
          <a:p>
            <a:pPr>
              <a:lnSpc>
                <a:spcPct val="200000"/>
              </a:lnSpc>
              <a:buClr>
                <a:srgbClr val="FF0000"/>
              </a:buClr>
              <a:buSzTx/>
              <a:buFont typeface="Wingdings" panose="05000000000000000000" pitchFamily="2" charset="2"/>
            </a:pPr>
            <a:endParaRPr lang="zh-CN" altLang="en-US" sz="2400" dirty="0">
              <a:latin typeface="微软雅黑" panose="020B0503020204020204" pitchFamily="34" charset="-122"/>
              <a:ea typeface="微软雅黑" panose="020B0503020204020204" pitchFamily="34" charset="-122"/>
            </a:endParaRPr>
          </a:p>
        </p:txBody>
      </p:sp>
      <p:pic>
        <p:nvPicPr>
          <p:cNvPr id="116740" name="图片 2"/>
          <p:cNvPicPr>
            <a:picLocks noChangeAspect="1"/>
          </p:cNvPicPr>
          <p:nvPr/>
        </p:nvPicPr>
        <p:blipFill>
          <a:blip r:embed="rId1"/>
          <a:stretch>
            <a:fillRect/>
          </a:stretch>
        </p:blipFill>
        <p:spPr>
          <a:xfrm>
            <a:off x="279400" y="1254125"/>
            <a:ext cx="8645525" cy="4540250"/>
          </a:xfrm>
          <a:prstGeom prst="rect">
            <a:avLst/>
          </a:prstGeom>
          <a:noFill/>
          <a:ln w="9525">
            <a:noFill/>
          </a:ln>
        </p:spPr>
      </p:pic>
      <p:sp>
        <p:nvSpPr>
          <p:cNvPr id="116741" name="文本框 5"/>
          <p:cNvSpPr txBox="1"/>
          <p:nvPr/>
        </p:nvSpPr>
        <p:spPr>
          <a:xfrm>
            <a:off x="2319338" y="6135688"/>
            <a:ext cx="4789487" cy="398462"/>
          </a:xfrm>
          <a:prstGeom prst="rect">
            <a:avLst/>
          </a:prstGeom>
          <a:noFill/>
          <a:ln w="9525">
            <a:noFill/>
          </a:ln>
        </p:spPr>
        <p:txBody>
          <a:bodyPr wrap="square" anchor="t">
            <a:spAutoFit/>
          </a:bodyPr>
          <a:p>
            <a:pPr algn="ctr" eaLnBrk="0" hangingPunct="0"/>
            <a:r>
              <a:rPr lang="zh-CN" altLang="en-US" sz="2000">
                <a:latin typeface="Arial" panose="020B0604020202020204" pitchFamily="34" charset="0"/>
                <a:ea typeface="楷体_GB2312" pitchFamily="49" charset="-122"/>
              </a:rPr>
              <a:t>缓存版本管理页面</a:t>
            </a:r>
            <a:endParaRPr lang="zh-CN" altLang="en-US" sz="2000">
              <a:latin typeface="Arial" panose="020B0604020202020204" pitchFamily="34" charset="0"/>
              <a:ea typeface="楷体_GB2312" pitchFamily="49" charset="-122"/>
            </a:endParaRPr>
          </a:p>
        </p:txBody>
      </p:sp>
    </p:spTree>
  </p:cSld>
  <p:clrMapOvr>
    <a:masterClrMapping/>
  </p:clrMapOvr>
  <p:transition>
    <p:zo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7761" name="Text Box 6"/>
          <p:cNvSpPr txBox="1"/>
          <p:nvPr/>
        </p:nvSpPr>
        <p:spPr>
          <a:xfrm>
            <a:off x="350838" y="3760788"/>
            <a:ext cx="668337" cy="427037"/>
          </a:xfrm>
          <a:prstGeom prst="rect">
            <a:avLst/>
          </a:prstGeom>
          <a:noFill/>
          <a:ln w="9525">
            <a:noFill/>
          </a:ln>
        </p:spPr>
        <p:txBody>
          <a:bodyPr anchor="t">
            <a:spAutoFit/>
          </a:bodyPr>
          <a:p>
            <a:pPr>
              <a:buSzTx/>
            </a:pPr>
            <a:endParaRPr lang="zh-CN" altLang="zh-CN" sz="2200" dirty="0">
              <a:latin typeface="Arial" panose="020B0604020202020204" pitchFamily="34" charset="0"/>
              <a:ea typeface="楷体_GB2312" pitchFamily="49" charset="-122"/>
            </a:endParaRPr>
          </a:p>
        </p:txBody>
      </p:sp>
      <p:sp>
        <p:nvSpPr>
          <p:cNvPr id="8" name="Text Box 4"/>
          <p:cNvSpPr txBox="1">
            <a:spLocks noChangeArrowheads="1"/>
          </p:cNvSpPr>
          <p:nvPr/>
        </p:nvSpPr>
        <p:spPr bwMode="auto">
          <a:xfrm>
            <a:off x="1458913" y="225425"/>
            <a:ext cx="7596188" cy="522288"/>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just"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缓存管理控制平台</a:t>
            </a:r>
            <a:r>
              <a:rPr kumimoji="0" lang="en-US" altLang="zh-CN"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Web</a:t>
            </a:r>
            <a:endParaRPr kumimoji="0" lang="en-US" altLang="zh-CN"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7763" name="Text Box 4"/>
          <p:cNvSpPr txBox="1"/>
          <p:nvPr/>
        </p:nvSpPr>
        <p:spPr>
          <a:xfrm>
            <a:off x="350838" y="1289050"/>
            <a:ext cx="7740650" cy="830263"/>
          </a:xfrm>
          <a:prstGeom prst="rect">
            <a:avLst/>
          </a:prstGeom>
          <a:noFill/>
          <a:ln w="9525">
            <a:noFill/>
          </a:ln>
        </p:spPr>
        <p:txBody>
          <a:bodyPr anchor="t">
            <a:spAutoFit/>
          </a:bodyPr>
          <a:p>
            <a:pPr>
              <a:lnSpc>
                <a:spcPct val="200000"/>
              </a:lnSpc>
              <a:buClr>
                <a:srgbClr val="FF0000"/>
              </a:buClr>
              <a:buSzTx/>
              <a:buFont typeface="Wingdings" panose="05000000000000000000" pitchFamily="2" charset="2"/>
            </a:pPr>
            <a:endParaRPr lang="zh-CN" altLang="en-US" sz="2400" dirty="0">
              <a:latin typeface="微软雅黑" panose="020B0503020204020204" pitchFamily="34" charset="-122"/>
              <a:ea typeface="微软雅黑" panose="020B0503020204020204" pitchFamily="34" charset="-122"/>
            </a:endParaRPr>
          </a:p>
        </p:txBody>
      </p:sp>
      <p:sp>
        <p:nvSpPr>
          <p:cNvPr id="117764" name="Text Box 4"/>
          <p:cNvSpPr txBox="1"/>
          <p:nvPr/>
        </p:nvSpPr>
        <p:spPr>
          <a:xfrm>
            <a:off x="279400" y="892175"/>
            <a:ext cx="7740650" cy="1568450"/>
          </a:xfrm>
          <a:prstGeom prst="rect">
            <a:avLst/>
          </a:prstGeom>
          <a:noFill/>
          <a:ln w="9525">
            <a:noFill/>
          </a:ln>
        </p:spPr>
        <p:txBody>
          <a:bodyPr wrap="square" anchor="t">
            <a:spAutoFit/>
          </a:bodyPr>
          <a:p>
            <a:pPr>
              <a:lnSpc>
                <a:spcPct val="200000"/>
              </a:lnSpc>
              <a:buClr>
                <a:srgbClr val="FF0000"/>
              </a:buClr>
              <a:buSzTx/>
              <a:buFont typeface="Wingdings" panose="05000000000000000000" charset="0"/>
            </a:pPr>
            <a:r>
              <a:rPr lang="zh-CN" altLang="en-US" sz="2400" dirty="0">
                <a:solidFill>
                  <a:srgbClr val="FF0000"/>
                </a:solidFill>
                <a:latin typeface="微软雅黑" panose="020B0503020204020204" pitchFamily="34" charset="-122"/>
                <a:ea typeface="微软雅黑" panose="020B0503020204020204" pitchFamily="34" charset="-122"/>
              </a:rPr>
              <a:t>进程管理</a:t>
            </a:r>
            <a:endParaRPr lang="zh-CN" altLang="en-US" sz="2400" dirty="0">
              <a:solidFill>
                <a:srgbClr val="FF0000"/>
              </a:solidFill>
              <a:latin typeface="微软雅黑" panose="020B0503020204020204" pitchFamily="34" charset="-122"/>
              <a:ea typeface="微软雅黑" panose="020B0503020204020204" pitchFamily="34" charset="-122"/>
            </a:endParaRPr>
          </a:p>
          <a:p>
            <a:pPr>
              <a:lnSpc>
                <a:spcPct val="200000"/>
              </a:lnSpc>
              <a:buClr>
                <a:srgbClr val="FF0000"/>
              </a:buClr>
              <a:buSzTx/>
              <a:buFont typeface="Wingdings" panose="05000000000000000000" charset="0"/>
            </a:pPr>
            <a:endParaRPr lang="zh-CN" altLang="en-US" sz="2400" dirty="0">
              <a:latin typeface="微软雅黑" panose="020B0503020204020204" pitchFamily="34" charset="-122"/>
              <a:ea typeface="微软雅黑" panose="020B0503020204020204" pitchFamily="34" charset="-122"/>
            </a:endParaRPr>
          </a:p>
        </p:txBody>
      </p:sp>
      <p:pic>
        <p:nvPicPr>
          <p:cNvPr id="117765" name="图片 3"/>
          <p:cNvPicPr>
            <a:picLocks noChangeAspect="1"/>
          </p:cNvPicPr>
          <p:nvPr/>
        </p:nvPicPr>
        <p:blipFill>
          <a:blip r:embed="rId1"/>
          <a:stretch>
            <a:fillRect/>
          </a:stretch>
        </p:blipFill>
        <p:spPr>
          <a:xfrm>
            <a:off x="173038" y="1768475"/>
            <a:ext cx="8840787" cy="3876675"/>
          </a:xfrm>
          <a:prstGeom prst="rect">
            <a:avLst/>
          </a:prstGeom>
          <a:noFill/>
          <a:ln w="9525">
            <a:noFill/>
          </a:ln>
        </p:spPr>
      </p:pic>
      <p:sp>
        <p:nvSpPr>
          <p:cNvPr id="117766" name="文本框 5"/>
          <p:cNvSpPr txBox="1"/>
          <p:nvPr/>
        </p:nvSpPr>
        <p:spPr>
          <a:xfrm>
            <a:off x="2319338" y="5957888"/>
            <a:ext cx="4789487" cy="398462"/>
          </a:xfrm>
          <a:prstGeom prst="rect">
            <a:avLst/>
          </a:prstGeom>
          <a:noFill/>
          <a:ln w="9525">
            <a:noFill/>
          </a:ln>
        </p:spPr>
        <p:txBody>
          <a:bodyPr wrap="square" anchor="t">
            <a:spAutoFit/>
          </a:bodyPr>
          <a:p>
            <a:pPr algn="ctr" eaLnBrk="0" hangingPunct="0"/>
            <a:r>
              <a:rPr lang="zh-CN" altLang="en-US" sz="2000">
                <a:latin typeface="Arial" panose="020B0604020202020204" pitchFamily="34" charset="0"/>
                <a:ea typeface="楷体_GB2312" pitchFamily="49" charset="-122"/>
              </a:rPr>
              <a:t>进程管理页面</a:t>
            </a:r>
            <a:endParaRPr lang="zh-CN" altLang="en-US" sz="2000">
              <a:latin typeface="Arial" panose="020B0604020202020204" pitchFamily="34" charset="0"/>
              <a:ea typeface="楷体_GB2312" pitchFamily="49" charset="-122"/>
            </a:endParaRPr>
          </a:p>
        </p:txBody>
      </p:sp>
    </p:spTree>
  </p:cSld>
  <p:clrMapOvr>
    <a:masterClrMapping/>
  </p:clrMapOvr>
  <p:transition>
    <p:zo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8785" name="Text Box 6"/>
          <p:cNvSpPr txBox="1"/>
          <p:nvPr/>
        </p:nvSpPr>
        <p:spPr>
          <a:xfrm>
            <a:off x="350838" y="3760788"/>
            <a:ext cx="668337" cy="427037"/>
          </a:xfrm>
          <a:prstGeom prst="rect">
            <a:avLst/>
          </a:prstGeom>
          <a:noFill/>
          <a:ln w="9525">
            <a:noFill/>
          </a:ln>
        </p:spPr>
        <p:txBody>
          <a:bodyPr anchor="t">
            <a:spAutoFit/>
          </a:bodyPr>
          <a:p>
            <a:pPr>
              <a:buSzTx/>
            </a:pPr>
            <a:endParaRPr lang="zh-CN" altLang="zh-CN" sz="2200" dirty="0">
              <a:latin typeface="Arial" panose="020B0604020202020204" pitchFamily="34" charset="0"/>
              <a:ea typeface="楷体_GB2312" pitchFamily="49" charset="-122"/>
            </a:endParaRPr>
          </a:p>
        </p:txBody>
      </p:sp>
      <p:sp>
        <p:nvSpPr>
          <p:cNvPr id="8" name="Text Box 4"/>
          <p:cNvSpPr txBox="1">
            <a:spLocks noChangeArrowheads="1"/>
          </p:cNvSpPr>
          <p:nvPr/>
        </p:nvSpPr>
        <p:spPr bwMode="auto">
          <a:xfrm>
            <a:off x="1458913" y="225425"/>
            <a:ext cx="7596188" cy="522288"/>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just"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缓存管理控制平台</a:t>
            </a:r>
            <a:r>
              <a:rPr kumimoji="0" lang="en-US" altLang="zh-CN"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Web</a:t>
            </a:r>
            <a:endParaRPr kumimoji="0" lang="en-US" altLang="zh-CN"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8787" name="Text Box 4"/>
          <p:cNvSpPr txBox="1"/>
          <p:nvPr/>
        </p:nvSpPr>
        <p:spPr>
          <a:xfrm>
            <a:off x="350838" y="1289050"/>
            <a:ext cx="7740650" cy="830263"/>
          </a:xfrm>
          <a:prstGeom prst="rect">
            <a:avLst/>
          </a:prstGeom>
          <a:noFill/>
          <a:ln w="9525">
            <a:noFill/>
          </a:ln>
        </p:spPr>
        <p:txBody>
          <a:bodyPr anchor="t">
            <a:spAutoFit/>
          </a:bodyPr>
          <a:p>
            <a:pPr>
              <a:lnSpc>
                <a:spcPct val="200000"/>
              </a:lnSpc>
              <a:buClr>
                <a:srgbClr val="FF0000"/>
              </a:buClr>
              <a:buSzTx/>
              <a:buFont typeface="Wingdings" panose="05000000000000000000" pitchFamily="2" charset="2"/>
            </a:pPr>
            <a:endParaRPr lang="zh-CN" altLang="en-US" sz="2400" dirty="0">
              <a:latin typeface="微软雅黑" panose="020B0503020204020204" pitchFamily="34" charset="-122"/>
              <a:ea typeface="微软雅黑" panose="020B0503020204020204" pitchFamily="34" charset="-122"/>
            </a:endParaRPr>
          </a:p>
        </p:txBody>
      </p:sp>
      <p:sp>
        <p:nvSpPr>
          <p:cNvPr id="118788" name="Text Box 4"/>
          <p:cNvSpPr txBox="1"/>
          <p:nvPr/>
        </p:nvSpPr>
        <p:spPr>
          <a:xfrm>
            <a:off x="244475" y="822325"/>
            <a:ext cx="7740650" cy="828675"/>
          </a:xfrm>
          <a:prstGeom prst="rect">
            <a:avLst/>
          </a:prstGeom>
          <a:noFill/>
          <a:ln w="9525">
            <a:noFill/>
          </a:ln>
        </p:spPr>
        <p:txBody>
          <a:bodyPr wrap="square" anchor="t">
            <a:spAutoFit/>
          </a:bodyPr>
          <a:p>
            <a:pPr>
              <a:lnSpc>
                <a:spcPct val="200000"/>
              </a:lnSpc>
              <a:buClr>
                <a:srgbClr val="FF0000"/>
              </a:buClr>
              <a:buSzTx/>
              <a:buFont typeface="Wingdings" panose="05000000000000000000" charset="0"/>
            </a:pPr>
            <a:r>
              <a:rPr lang="zh-CN" altLang="en-US" sz="2400" dirty="0">
                <a:solidFill>
                  <a:srgbClr val="FF0000"/>
                </a:solidFill>
                <a:latin typeface="微软雅黑" panose="020B0503020204020204" pitchFamily="34" charset="-122"/>
                <a:ea typeface="微软雅黑" panose="020B0503020204020204" pitchFamily="34" charset="-122"/>
              </a:rPr>
              <a:t>刷新日志查看</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118789" name="文本框 5"/>
          <p:cNvSpPr txBox="1"/>
          <p:nvPr/>
        </p:nvSpPr>
        <p:spPr>
          <a:xfrm>
            <a:off x="2319338" y="6170613"/>
            <a:ext cx="4789487" cy="398462"/>
          </a:xfrm>
          <a:prstGeom prst="rect">
            <a:avLst/>
          </a:prstGeom>
          <a:noFill/>
          <a:ln w="9525">
            <a:noFill/>
          </a:ln>
        </p:spPr>
        <p:txBody>
          <a:bodyPr wrap="square" anchor="t">
            <a:spAutoFit/>
          </a:bodyPr>
          <a:p>
            <a:pPr algn="ctr" eaLnBrk="0" hangingPunct="0"/>
            <a:r>
              <a:rPr lang="zh-CN" altLang="en-US" sz="2000">
                <a:latin typeface="Arial" panose="020B0604020202020204" pitchFamily="34" charset="0"/>
                <a:ea typeface="楷体_GB2312" pitchFamily="49" charset="-122"/>
              </a:rPr>
              <a:t>缓存数据刷新日志查询页面</a:t>
            </a:r>
            <a:endParaRPr lang="zh-CN" altLang="en-US" sz="2000">
              <a:latin typeface="Arial" panose="020B0604020202020204" pitchFamily="34" charset="0"/>
              <a:ea typeface="楷体_GB2312" pitchFamily="49" charset="-122"/>
            </a:endParaRPr>
          </a:p>
        </p:txBody>
      </p:sp>
      <p:pic>
        <p:nvPicPr>
          <p:cNvPr id="118790" name="图片 2"/>
          <p:cNvPicPr>
            <a:picLocks noChangeAspect="1"/>
          </p:cNvPicPr>
          <p:nvPr/>
        </p:nvPicPr>
        <p:blipFill>
          <a:blip r:embed="rId1"/>
          <a:stretch>
            <a:fillRect/>
          </a:stretch>
        </p:blipFill>
        <p:spPr>
          <a:xfrm>
            <a:off x="138113" y="1722438"/>
            <a:ext cx="8896350" cy="4395787"/>
          </a:xfrm>
          <a:prstGeom prst="rect">
            <a:avLst/>
          </a:prstGeom>
          <a:noFill/>
          <a:ln w="9525">
            <a:noFill/>
          </a:ln>
        </p:spPr>
      </p:pic>
    </p:spTree>
  </p:cSld>
  <p:clrMapOvr>
    <a:masterClrMapping/>
  </p:clrMapOvr>
  <p:transition>
    <p:zo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09" name="Text Box 6"/>
          <p:cNvSpPr txBox="1"/>
          <p:nvPr/>
        </p:nvSpPr>
        <p:spPr>
          <a:xfrm>
            <a:off x="350838" y="3760788"/>
            <a:ext cx="668337" cy="427037"/>
          </a:xfrm>
          <a:prstGeom prst="rect">
            <a:avLst/>
          </a:prstGeom>
          <a:noFill/>
          <a:ln w="9525">
            <a:noFill/>
          </a:ln>
        </p:spPr>
        <p:txBody>
          <a:bodyPr anchor="t">
            <a:spAutoFit/>
          </a:bodyPr>
          <a:p>
            <a:pPr>
              <a:buSzTx/>
            </a:pPr>
            <a:endParaRPr lang="zh-CN" altLang="zh-CN" sz="2200" dirty="0">
              <a:latin typeface="Arial" panose="020B0604020202020204" pitchFamily="34" charset="0"/>
              <a:ea typeface="楷体_GB2312" pitchFamily="49" charset="-122"/>
            </a:endParaRPr>
          </a:p>
        </p:txBody>
      </p:sp>
      <p:sp>
        <p:nvSpPr>
          <p:cNvPr id="8" name="Text Box 4"/>
          <p:cNvSpPr txBox="1">
            <a:spLocks noChangeArrowheads="1"/>
          </p:cNvSpPr>
          <p:nvPr/>
        </p:nvSpPr>
        <p:spPr bwMode="auto">
          <a:xfrm>
            <a:off x="1458913" y="225425"/>
            <a:ext cx="7596188" cy="522288"/>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just"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缓存管理控制平台</a:t>
            </a:r>
            <a:r>
              <a:rPr kumimoji="0" lang="en-US" altLang="zh-CN"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Web</a:t>
            </a:r>
            <a:endParaRPr kumimoji="0" lang="en-US" altLang="zh-CN"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9811" name="Text Box 4"/>
          <p:cNvSpPr txBox="1"/>
          <p:nvPr/>
        </p:nvSpPr>
        <p:spPr>
          <a:xfrm>
            <a:off x="350838" y="1289050"/>
            <a:ext cx="7740650" cy="830263"/>
          </a:xfrm>
          <a:prstGeom prst="rect">
            <a:avLst/>
          </a:prstGeom>
          <a:noFill/>
          <a:ln w="9525">
            <a:noFill/>
          </a:ln>
        </p:spPr>
        <p:txBody>
          <a:bodyPr anchor="t">
            <a:spAutoFit/>
          </a:bodyPr>
          <a:p>
            <a:pPr>
              <a:lnSpc>
                <a:spcPct val="200000"/>
              </a:lnSpc>
              <a:buClr>
                <a:srgbClr val="FF0000"/>
              </a:buClr>
              <a:buSzTx/>
              <a:buFont typeface="Wingdings" panose="05000000000000000000" pitchFamily="2" charset="2"/>
            </a:pPr>
            <a:endParaRPr lang="zh-CN" altLang="en-US" sz="2400" dirty="0">
              <a:latin typeface="微软雅黑" panose="020B0503020204020204" pitchFamily="34" charset="-122"/>
              <a:ea typeface="微软雅黑" panose="020B0503020204020204" pitchFamily="34" charset="-122"/>
            </a:endParaRPr>
          </a:p>
        </p:txBody>
      </p:sp>
      <p:sp>
        <p:nvSpPr>
          <p:cNvPr id="119812" name="Text Box 4"/>
          <p:cNvSpPr txBox="1"/>
          <p:nvPr/>
        </p:nvSpPr>
        <p:spPr>
          <a:xfrm>
            <a:off x="244475" y="822325"/>
            <a:ext cx="7740650" cy="3784600"/>
          </a:xfrm>
          <a:prstGeom prst="rect">
            <a:avLst/>
          </a:prstGeom>
          <a:noFill/>
          <a:ln w="9525">
            <a:noFill/>
          </a:ln>
        </p:spPr>
        <p:txBody>
          <a:bodyPr wrap="square" anchor="t">
            <a:spAutoFit/>
          </a:bodyPr>
          <a:p>
            <a:pPr>
              <a:lnSpc>
                <a:spcPct val="200000"/>
              </a:lnSpc>
              <a:buClr>
                <a:srgbClr val="FF0000"/>
              </a:buClr>
              <a:buSzTx/>
              <a:buFont typeface="Wingdings" panose="05000000000000000000" charset="0"/>
            </a:pPr>
            <a:r>
              <a:rPr lang="zh-CN" altLang="en-US" sz="2400" dirty="0">
                <a:solidFill>
                  <a:srgbClr val="FF0000"/>
                </a:solidFill>
                <a:latin typeface="微软雅黑" panose="020B0503020204020204" pitchFamily="34" charset="-122"/>
                <a:ea typeface="微软雅黑" panose="020B0503020204020204" pitchFamily="34" charset="-122"/>
              </a:rPr>
              <a:t>缓存配置管理</a:t>
            </a:r>
            <a:endParaRPr lang="zh-CN" altLang="en-US" sz="2400" dirty="0">
              <a:solidFill>
                <a:srgbClr val="FF0000"/>
              </a:solidFill>
              <a:latin typeface="微软雅黑" panose="020B0503020204020204" pitchFamily="34" charset="-122"/>
              <a:ea typeface="微软雅黑" panose="020B0503020204020204" pitchFamily="34" charset="-122"/>
            </a:endParaRPr>
          </a:p>
          <a:p>
            <a:pPr>
              <a:lnSpc>
                <a:spcPct val="200000"/>
              </a:lnSpc>
              <a:buClr>
                <a:srgbClr val="FF0000"/>
              </a:buClr>
              <a:buSzTx/>
              <a:buFont typeface="Wingdings" panose="05000000000000000000" charset="0"/>
            </a:pPr>
            <a:r>
              <a:rPr lang="zh-CN" altLang="en-US" sz="2400" dirty="0">
                <a:latin typeface="微软雅黑" panose="020B0503020204020204" pitchFamily="34" charset="-122"/>
                <a:ea typeface="微软雅黑" panose="020B0503020204020204" pitchFamily="34" charset="-122"/>
              </a:rPr>
              <a:t>缓存配置管理包括缓存配置文件管理和缓存与表关联关系管理。缓存配置文件用于配置缓存数据加载实现类和数据刷新定时任务，每个业务中心对应一个配置文件（</a:t>
            </a:r>
            <a:r>
              <a:rPr lang="en-US" altLang="zh-CN" sz="2400" dirty="0">
                <a:latin typeface="微软雅黑" panose="020B0503020204020204" pitchFamily="34" charset="-122"/>
                <a:ea typeface="微软雅黑" panose="020B0503020204020204" pitchFamily="34" charset="-122"/>
              </a:rPr>
              <a:t>cache.xml</a:t>
            </a:r>
            <a:r>
              <a:rPr lang="zh-CN" altLang="en-US"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0833" name="Text Box 6"/>
          <p:cNvSpPr txBox="1"/>
          <p:nvPr/>
        </p:nvSpPr>
        <p:spPr>
          <a:xfrm>
            <a:off x="350838" y="3760788"/>
            <a:ext cx="668337" cy="427037"/>
          </a:xfrm>
          <a:prstGeom prst="rect">
            <a:avLst/>
          </a:prstGeom>
          <a:noFill/>
          <a:ln w="9525">
            <a:noFill/>
          </a:ln>
        </p:spPr>
        <p:txBody>
          <a:bodyPr anchor="t">
            <a:spAutoFit/>
          </a:bodyPr>
          <a:p>
            <a:pPr>
              <a:buSzTx/>
            </a:pPr>
            <a:endParaRPr lang="zh-CN" altLang="zh-CN" sz="2200" dirty="0">
              <a:latin typeface="Arial" panose="020B0604020202020204" pitchFamily="34" charset="0"/>
              <a:ea typeface="楷体_GB2312" pitchFamily="49" charset="-122"/>
            </a:endParaRPr>
          </a:p>
        </p:txBody>
      </p:sp>
      <p:sp>
        <p:nvSpPr>
          <p:cNvPr id="8" name="Text Box 4"/>
          <p:cNvSpPr txBox="1">
            <a:spLocks noChangeArrowheads="1"/>
          </p:cNvSpPr>
          <p:nvPr/>
        </p:nvSpPr>
        <p:spPr bwMode="auto">
          <a:xfrm>
            <a:off x="1458913" y="225425"/>
            <a:ext cx="7596188" cy="522288"/>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just"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缓存管理控制平台</a:t>
            </a:r>
            <a:r>
              <a:rPr kumimoji="0" lang="en-US" altLang="zh-CN"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Web</a:t>
            </a:r>
            <a:endParaRPr kumimoji="0" lang="en-US" altLang="zh-CN"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0835" name="Text Box 4"/>
          <p:cNvSpPr txBox="1"/>
          <p:nvPr/>
        </p:nvSpPr>
        <p:spPr>
          <a:xfrm>
            <a:off x="350838" y="1289050"/>
            <a:ext cx="7740650" cy="830263"/>
          </a:xfrm>
          <a:prstGeom prst="rect">
            <a:avLst/>
          </a:prstGeom>
          <a:noFill/>
          <a:ln w="9525">
            <a:noFill/>
          </a:ln>
        </p:spPr>
        <p:txBody>
          <a:bodyPr anchor="t">
            <a:spAutoFit/>
          </a:bodyPr>
          <a:p>
            <a:pPr>
              <a:lnSpc>
                <a:spcPct val="200000"/>
              </a:lnSpc>
              <a:buClr>
                <a:srgbClr val="FF0000"/>
              </a:buClr>
              <a:buSzTx/>
              <a:buFont typeface="Wingdings" panose="05000000000000000000" pitchFamily="2" charset="2"/>
            </a:pPr>
            <a:endParaRPr lang="zh-CN" altLang="en-US" sz="2400" dirty="0">
              <a:latin typeface="微软雅黑" panose="020B0503020204020204" pitchFamily="34" charset="-122"/>
              <a:ea typeface="微软雅黑" panose="020B0503020204020204" pitchFamily="34" charset="-122"/>
            </a:endParaRPr>
          </a:p>
        </p:txBody>
      </p:sp>
      <p:pic>
        <p:nvPicPr>
          <p:cNvPr id="120836" name="图片 2"/>
          <p:cNvPicPr>
            <a:picLocks noChangeAspect="1"/>
          </p:cNvPicPr>
          <p:nvPr/>
        </p:nvPicPr>
        <p:blipFill>
          <a:blip r:embed="rId1"/>
          <a:stretch>
            <a:fillRect/>
          </a:stretch>
        </p:blipFill>
        <p:spPr>
          <a:xfrm>
            <a:off x="176213" y="1289050"/>
            <a:ext cx="8791575" cy="4752975"/>
          </a:xfrm>
          <a:prstGeom prst="rect">
            <a:avLst/>
          </a:prstGeom>
          <a:noFill/>
          <a:ln w="9525">
            <a:noFill/>
          </a:ln>
        </p:spPr>
      </p:pic>
      <p:sp>
        <p:nvSpPr>
          <p:cNvPr id="120837" name="文本框 5"/>
          <p:cNvSpPr txBox="1"/>
          <p:nvPr/>
        </p:nvSpPr>
        <p:spPr>
          <a:xfrm>
            <a:off x="2319338" y="6170613"/>
            <a:ext cx="4789487" cy="398462"/>
          </a:xfrm>
          <a:prstGeom prst="rect">
            <a:avLst/>
          </a:prstGeom>
          <a:noFill/>
          <a:ln w="9525">
            <a:noFill/>
          </a:ln>
        </p:spPr>
        <p:txBody>
          <a:bodyPr wrap="square" anchor="t">
            <a:spAutoFit/>
          </a:bodyPr>
          <a:p>
            <a:pPr algn="ctr" eaLnBrk="0" hangingPunct="0"/>
            <a:r>
              <a:rPr lang="zh-CN" altLang="en-US" sz="2000">
                <a:latin typeface="Arial" panose="020B0604020202020204" pitchFamily="34" charset="0"/>
                <a:ea typeface="楷体_GB2312" pitchFamily="49" charset="-122"/>
              </a:rPr>
              <a:t>缓存配置文件查看页面</a:t>
            </a:r>
            <a:endParaRPr lang="zh-CN" altLang="en-US" sz="2000">
              <a:latin typeface="Arial" panose="020B0604020202020204" pitchFamily="34" charset="0"/>
              <a:ea typeface="楷体_GB2312" pitchFamily="49" charset="-122"/>
            </a:endParaRPr>
          </a:p>
        </p:txBody>
      </p:sp>
    </p:spTree>
  </p:cSld>
  <p:clrMapOvr>
    <a:masterClrMapping/>
  </p:clrMapOvr>
  <p:transition>
    <p:zo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1857" name="Text Box 6"/>
          <p:cNvSpPr txBox="1"/>
          <p:nvPr/>
        </p:nvSpPr>
        <p:spPr>
          <a:xfrm>
            <a:off x="350838" y="3760788"/>
            <a:ext cx="668337" cy="427037"/>
          </a:xfrm>
          <a:prstGeom prst="rect">
            <a:avLst/>
          </a:prstGeom>
          <a:noFill/>
          <a:ln w="9525">
            <a:noFill/>
          </a:ln>
        </p:spPr>
        <p:txBody>
          <a:bodyPr anchor="t">
            <a:spAutoFit/>
          </a:bodyPr>
          <a:p>
            <a:pPr>
              <a:buSzTx/>
            </a:pPr>
            <a:endParaRPr lang="zh-CN" altLang="zh-CN" sz="2200" dirty="0">
              <a:latin typeface="Arial" panose="020B0604020202020204" pitchFamily="34" charset="0"/>
              <a:ea typeface="楷体_GB2312" pitchFamily="49" charset="-122"/>
            </a:endParaRPr>
          </a:p>
        </p:txBody>
      </p:sp>
      <p:sp>
        <p:nvSpPr>
          <p:cNvPr id="8" name="Text Box 4"/>
          <p:cNvSpPr txBox="1">
            <a:spLocks noChangeArrowheads="1"/>
          </p:cNvSpPr>
          <p:nvPr/>
        </p:nvSpPr>
        <p:spPr bwMode="auto">
          <a:xfrm>
            <a:off x="1458913" y="225425"/>
            <a:ext cx="7596188" cy="522288"/>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just"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缓存管理平台</a:t>
            </a:r>
            <a:r>
              <a:rPr kumimoji="0" lang="en-US" altLang="zh-CN"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App</a:t>
            </a:r>
            <a:endParaRPr kumimoji="0" lang="en-US" altLang="zh-CN"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1859" name="Text Box 4"/>
          <p:cNvSpPr txBox="1"/>
          <p:nvPr/>
        </p:nvSpPr>
        <p:spPr>
          <a:xfrm>
            <a:off x="350838" y="1289050"/>
            <a:ext cx="7740650" cy="830263"/>
          </a:xfrm>
          <a:prstGeom prst="rect">
            <a:avLst/>
          </a:prstGeom>
          <a:noFill/>
          <a:ln w="9525">
            <a:noFill/>
          </a:ln>
        </p:spPr>
        <p:txBody>
          <a:bodyPr anchor="t">
            <a:spAutoFit/>
          </a:bodyPr>
          <a:p>
            <a:pPr>
              <a:lnSpc>
                <a:spcPct val="200000"/>
              </a:lnSpc>
              <a:buClr>
                <a:srgbClr val="FF0000"/>
              </a:buClr>
              <a:buSzTx/>
              <a:buFont typeface="Wingdings" panose="05000000000000000000" pitchFamily="2" charset="2"/>
            </a:pPr>
            <a:endParaRPr lang="zh-CN" altLang="en-US" sz="2400" dirty="0">
              <a:latin typeface="微软雅黑" panose="020B0503020204020204" pitchFamily="34" charset="-122"/>
              <a:ea typeface="微软雅黑" panose="020B0503020204020204" pitchFamily="34" charset="-122"/>
            </a:endParaRPr>
          </a:p>
        </p:txBody>
      </p:sp>
      <p:sp>
        <p:nvSpPr>
          <p:cNvPr id="121860" name="Text Box 4"/>
          <p:cNvSpPr txBox="1"/>
          <p:nvPr/>
        </p:nvSpPr>
        <p:spPr>
          <a:xfrm>
            <a:off x="244475" y="1035050"/>
            <a:ext cx="7740650" cy="1568450"/>
          </a:xfrm>
          <a:prstGeom prst="rect">
            <a:avLst/>
          </a:prstGeom>
          <a:noFill/>
          <a:ln w="9525">
            <a:noFill/>
          </a:ln>
        </p:spPr>
        <p:txBody>
          <a:bodyPr wrap="square" anchor="t">
            <a:spAutoFit/>
          </a:bodyPr>
          <a:p>
            <a:pPr>
              <a:lnSpc>
                <a:spcPct val="200000"/>
              </a:lnSpc>
              <a:buClr>
                <a:srgbClr val="FF0000"/>
              </a:buClr>
              <a:buSzTx/>
              <a:buFont typeface="Wingdings" panose="05000000000000000000" charset="0"/>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缓存数据刷新</a:t>
            </a:r>
            <a:endParaRPr lang="zh-CN" altLang="en-US" sz="2400" dirty="0">
              <a:latin typeface="微软雅黑" panose="020B0503020204020204" pitchFamily="34" charset="-122"/>
              <a:ea typeface="微软雅黑" panose="020B0503020204020204" pitchFamily="34" charset="-122"/>
            </a:endParaRPr>
          </a:p>
          <a:p>
            <a:pPr>
              <a:lnSpc>
                <a:spcPct val="200000"/>
              </a:lnSpc>
              <a:buClr>
                <a:srgbClr val="FF0000"/>
              </a:buClr>
              <a:buSzTx/>
              <a:buFont typeface="Wingdings" panose="05000000000000000000" charset="0"/>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版本切换</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81" name="Text Box 6"/>
          <p:cNvSpPr txBox="1"/>
          <p:nvPr/>
        </p:nvSpPr>
        <p:spPr>
          <a:xfrm>
            <a:off x="350838" y="3760788"/>
            <a:ext cx="668337" cy="427037"/>
          </a:xfrm>
          <a:prstGeom prst="rect">
            <a:avLst/>
          </a:prstGeom>
          <a:noFill/>
          <a:ln w="9525">
            <a:noFill/>
          </a:ln>
        </p:spPr>
        <p:txBody>
          <a:bodyPr anchor="t">
            <a:spAutoFit/>
          </a:bodyPr>
          <a:p>
            <a:pPr>
              <a:buSzTx/>
            </a:pPr>
            <a:endParaRPr lang="zh-CN" altLang="zh-CN" sz="2200" dirty="0">
              <a:latin typeface="Arial" panose="020B0604020202020204" pitchFamily="34" charset="0"/>
              <a:ea typeface="楷体_GB2312" pitchFamily="49" charset="-122"/>
            </a:endParaRPr>
          </a:p>
        </p:txBody>
      </p:sp>
      <p:sp>
        <p:nvSpPr>
          <p:cNvPr id="8" name="Text Box 4"/>
          <p:cNvSpPr txBox="1">
            <a:spLocks noChangeArrowheads="1"/>
          </p:cNvSpPr>
          <p:nvPr/>
        </p:nvSpPr>
        <p:spPr bwMode="auto">
          <a:xfrm>
            <a:off x="1458913" y="225425"/>
            <a:ext cx="7596188" cy="522288"/>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just"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缓存数据刷新</a:t>
            </a:r>
            <a:endPar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2883" name="Text Box 4"/>
          <p:cNvSpPr txBox="1"/>
          <p:nvPr/>
        </p:nvSpPr>
        <p:spPr>
          <a:xfrm>
            <a:off x="350838" y="1289050"/>
            <a:ext cx="7740650" cy="830263"/>
          </a:xfrm>
          <a:prstGeom prst="rect">
            <a:avLst/>
          </a:prstGeom>
          <a:noFill/>
          <a:ln w="9525">
            <a:noFill/>
          </a:ln>
        </p:spPr>
        <p:txBody>
          <a:bodyPr anchor="t">
            <a:spAutoFit/>
          </a:bodyPr>
          <a:p>
            <a:pPr>
              <a:lnSpc>
                <a:spcPct val="200000"/>
              </a:lnSpc>
              <a:buClr>
                <a:srgbClr val="FF0000"/>
              </a:buClr>
              <a:buSzTx/>
              <a:buFont typeface="Wingdings" panose="05000000000000000000" pitchFamily="2" charset="2"/>
            </a:pPr>
            <a:endParaRPr lang="zh-CN" altLang="en-US" sz="2400" dirty="0">
              <a:latin typeface="微软雅黑" panose="020B0503020204020204" pitchFamily="34" charset="-122"/>
              <a:ea typeface="微软雅黑" panose="020B0503020204020204" pitchFamily="34" charset="-122"/>
            </a:endParaRPr>
          </a:p>
        </p:txBody>
      </p:sp>
      <p:sp>
        <p:nvSpPr>
          <p:cNvPr id="122884" name="Text Box 4"/>
          <p:cNvSpPr txBox="1"/>
          <p:nvPr/>
        </p:nvSpPr>
        <p:spPr>
          <a:xfrm>
            <a:off x="244475" y="928688"/>
            <a:ext cx="8086725" cy="4522787"/>
          </a:xfrm>
          <a:prstGeom prst="rect">
            <a:avLst/>
          </a:prstGeom>
          <a:noFill/>
          <a:ln w="9525">
            <a:noFill/>
          </a:ln>
        </p:spPr>
        <p:txBody>
          <a:bodyPr wrap="square" anchor="t">
            <a:spAutoFit/>
          </a:bodyPr>
          <a:p>
            <a:pPr>
              <a:lnSpc>
                <a:spcPct val="200000"/>
              </a:lnSpc>
              <a:buClr>
                <a:srgbClr val="FF0000"/>
              </a:buClr>
              <a:buSzTx/>
              <a:buFont typeface="Wingdings" panose="05000000000000000000" charset="0"/>
            </a:pPr>
            <a:r>
              <a:rPr lang="zh-CN" altLang="en-US" sz="2400" dirty="0">
                <a:latin typeface="微软雅黑" panose="020B0503020204020204" pitchFamily="34" charset="-122"/>
                <a:ea typeface="微软雅黑" panose="020B0503020204020204" pitchFamily="34" charset="-122"/>
              </a:rPr>
              <a:t>缓存平台的刷新使用了</a:t>
            </a:r>
            <a:r>
              <a:rPr lang="en-US" altLang="zh-CN" sz="2400" dirty="0">
                <a:latin typeface="微软雅黑" panose="020B0503020204020204" pitchFamily="34" charset="-122"/>
                <a:ea typeface="微软雅黑" panose="020B0503020204020204" pitchFamily="34" charset="-122"/>
              </a:rPr>
              <a:t>ZooKeeper</a:t>
            </a:r>
            <a:r>
              <a:rPr lang="zh-CN" altLang="en-US" sz="2400" dirty="0">
                <a:latin typeface="微软雅黑" panose="020B0503020204020204" pitchFamily="34" charset="-122"/>
                <a:ea typeface="微软雅黑" panose="020B0503020204020204" pitchFamily="34" charset="-122"/>
              </a:rPr>
              <a:t>作为同步协调服务，</a:t>
            </a:r>
            <a:r>
              <a:rPr lang="en-US" altLang="zh-CN" sz="2400" dirty="0">
                <a:solidFill>
                  <a:srgbClr val="FF0000"/>
                </a:solidFill>
                <a:latin typeface="微软雅黑" panose="020B0503020204020204" pitchFamily="34" charset="-122"/>
                <a:ea typeface="微软雅黑" panose="020B0503020204020204" pitchFamily="34" charset="-122"/>
              </a:rPr>
              <a:t>ZooKeeper</a:t>
            </a:r>
            <a:r>
              <a:rPr lang="zh-CN" altLang="en-US" sz="2400" dirty="0">
                <a:solidFill>
                  <a:srgbClr val="FF0000"/>
                </a:solidFill>
                <a:latin typeface="微软雅黑" panose="020B0503020204020204" pitchFamily="34" charset="-122"/>
                <a:ea typeface="微软雅黑" panose="020B0503020204020204" pitchFamily="34" charset="-122"/>
              </a:rPr>
              <a:t>功能：</a:t>
            </a:r>
            <a:endParaRPr lang="zh-CN" altLang="en-US" sz="2400" dirty="0">
              <a:latin typeface="微软雅黑" panose="020B0503020204020204" pitchFamily="34" charset="-122"/>
              <a:ea typeface="微软雅黑" panose="020B0503020204020204" pitchFamily="34" charset="-122"/>
            </a:endParaRPr>
          </a:p>
          <a:p>
            <a:pPr>
              <a:lnSpc>
                <a:spcPct val="200000"/>
              </a:lnSpc>
              <a:buClr>
                <a:srgbClr val="FF0000"/>
              </a:buClr>
              <a:buSzTx/>
              <a:buFont typeface="Wingdings" panose="05000000000000000000" charset="0"/>
            </a:pPr>
            <a:r>
              <a:rPr lang="zh-CN" altLang="en-US" sz="2400" dirty="0">
                <a:latin typeface="微软雅黑" panose="020B0503020204020204" pitchFamily="34" charset="-122"/>
                <a:ea typeface="微软雅黑" panose="020B0503020204020204" pitchFamily="34" charset="-122"/>
              </a:rPr>
              <a:t>①维护缓存版本信息</a:t>
            </a:r>
            <a:endParaRPr lang="zh-CN" altLang="en-US" sz="2400" dirty="0">
              <a:latin typeface="微软雅黑" panose="020B0503020204020204" pitchFamily="34" charset="-122"/>
              <a:ea typeface="微软雅黑" panose="020B0503020204020204" pitchFamily="34" charset="-122"/>
            </a:endParaRPr>
          </a:p>
          <a:p>
            <a:pPr>
              <a:lnSpc>
                <a:spcPct val="200000"/>
              </a:lnSpc>
              <a:buClr>
                <a:srgbClr val="FF0000"/>
              </a:buClr>
              <a:buSzTx/>
              <a:buFont typeface="Wingdings" panose="05000000000000000000" charset="0"/>
            </a:pPr>
            <a:r>
              <a:rPr lang="zh-CN" altLang="en-US" sz="2400" dirty="0">
                <a:latin typeface="微软雅黑" panose="020B0503020204020204" pitchFamily="34" charset="-122"/>
                <a:ea typeface="微软雅黑" panose="020B0503020204020204" pitchFamily="34" charset="-122"/>
              </a:rPr>
              <a:t>②监控应用接入状态</a:t>
            </a:r>
            <a:endParaRPr lang="zh-CN" altLang="en-US" sz="2400" dirty="0">
              <a:latin typeface="微软雅黑" panose="020B0503020204020204" pitchFamily="34" charset="-122"/>
              <a:ea typeface="微软雅黑" panose="020B0503020204020204" pitchFamily="34" charset="-122"/>
            </a:endParaRPr>
          </a:p>
          <a:p>
            <a:pPr>
              <a:lnSpc>
                <a:spcPct val="200000"/>
              </a:lnSpc>
              <a:buClr>
                <a:srgbClr val="FF0000"/>
              </a:buClr>
              <a:buSzTx/>
              <a:buFont typeface="Wingdings" panose="05000000000000000000" charset="0"/>
            </a:pPr>
            <a:r>
              <a:rPr lang="zh-CN" altLang="en-US" sz="2400" dirty="0">
                <a:latin typeface="微软雅黑" panose="020B0503020204020204" pitchFamily="34" charset="-122"/>
                <a:ea typeface="微软雅黑" panose="020B0503020204020204" pitchFamily="34" charset="-122"/>
              </a:rPr>
              <a:t>③监控应用使用的缓存版本</a:t>
            </a:r>
            <a:endParaRPr lang="zh-CN" altLang="en-US" sz="2400" dirty="0">
              <a:latin typeface="微软雅黑" panose="020B0503020204020204" pitchFamily="34" charset="-122"/>
              <a:ea typeface="微软雅黑" panose="020B0503020204020204" pitchFamily="34" charset="-122"/>
            </a:endParaRPr>
          </a:p>
          <a:p>
            <a:pPr>
              <a:lnSpc>
                <a:spcPct val="200000"/>
              </a:lnSpc>
              <a:buClr>
                <a:srgbClr val="FF0000"/>
              </a:buClr>
              <a:buSzTx/>
              <a:buFont typeface="Wingdings" panose="05000000000000000000" charset="0"/>
            </a:pPr>
            <a:r>
              <a:rPr lang="zh-CN" altLang="en-US" sz="2400" dirty="0">
                <a:latin typeface="微软雅黑" panose="020B0503020204020204" pitchFamily="34" charset="-122"/>
                <a:ea typeface="微软雅黑" panose="020B0503020204020204" pitchFamily="34" charset="-122"/>
              </a:rPr>
              <a:t>④通知应用进行缓存更新 </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58950" y="228600"/>
            <a:ext cx="7599363" cy="914400"/>
          </a:xfrm>
        </p:spPr>
        <p:txBody>
          <a:bodyPr/>
          <a:p>
            <a:pPr marL="0" marR="0" indent="0" algn="l" defTabSz="914400" rtl="0" eaLnBrk="0" fontAlgn="base" latinLnBrk="0" hangingPunct="0">
              <a:lnSpc>
                <a:spcPct val="100000"/>
              </a:lnSpc>
              <a:spcBef>
                <a:spcPct val="0"/>
              </a:spcBef>
              <a:spcAft>
                <a:spcPct val="0"/>
              </a:spcAft>
              <a:buClrTx/>
              <a:buSzTx/>
              <a:buFontTx/>
              <a:buNone/>
            </a:pPr>
            <a:r>
              <a:rPr kumimoji="0" lang="zh-CN" altLang="en-US" sz="4000" b="1" i="0" u="none" strike="noStrike" kern="0" cap="none" spc="0" normalizeH="0" baseline="0" noProof="1">
                <a:solidFill>
                  <a:srgbClr val="FF0000"/>
                </a:solidFill>
                <a:effectLst>
                  <a:outerShdw blurRad="38100" dist="38100" dir="2700000" algn="tl">
                    <a:srgbClr val="C0C0C0"/>
                  </a:outerShdw>
                </a:effectLst>
                <a:latin typeface="+mj-lt"/>
                <a:ea typeface="黑体" panose="02010609060101010101" pitchFamily="49" charset="-122"/>
                <a:cs typeface="黑体" panose="02010609060101010101" pitchFamily="49" charset="-122"/>
                <a:sym typeface="+mn-ea"/>
              </a:rPr>
              <a:t>数据缓存</a:t>
            </a:r>
            <a:endParaRPr kumimoji="0" lang="zh-CN" altLang="en-US" sz="4000" b="1" i="0" u="none" strike="noStrike" kern="0" cap="none" spc="0" normalizeH="0" baseline="0" noProof="1">
              <a:solidFill>
                <a:srgbClr val="FF0000"/>
              </a:solidFill>
              <a:effectLst>
                <a:outerShdw blurRad="38100" dist="38100" dir="2700000" algn="tl">
                  <a:srgbClr val="C0C0C0"/>
                </a:outerShdw>
              </a:effectLst>
              <a:latin typeface="+mj-lt"/>
              <a:ea typeface="黑体" panose="02010609060101010101" pitchFamily="49" charset="-122"/>
              <a:cs typeface="黑体" panose="02010609060101010101" pitchFamily="49" charset="-122"/>
              <a:sym typeface="+mn-ea"/>
            </a:endParaRPr>
          </a:p>
        </p:txBody>
      </p:sp>
      <p:sp>
        <p:nvSpPr>
          <p:cNvPr id="77826" name="内容占位符 2"/>
          <p:cNvSpPr>
            <a:spLocks noGrp="1"/>
          </p:cNvSpPr>
          <p:nvPr>
            <p:ph idx="1"/>
          </p:nvPr>
        </p:nvSpPr>
        <p:spPr>
          <a:ln/>
        </p:spPr>
        <p:txBody>
          <a:bodyPr anchor="t"/>
          <a:p>
            <a:pPr>
              <a:lnSpc>
                <a:spcPct val="150000"/>
              </a:lnSpc>
            </a:pPr>
            <a:r>
              <a:rPr lang="zh-CN" altLang="en-US" sz="2400" b="1"/>
              <a:t>在Web开发的时候，如果有一些数据在短时间内不会发生变化，而它们还要被频繁的访问，为了提高用户的请求速度和降低网站的负载，就把这些数据放到一个</a:t>
            </a:r>
            <a:r>
              <a:rPr lang="zh-CN" altLang="en-US" sz="2400" b="1">
                <a:solidFill>
                  <a:srgbClr val="FF0000"/>
                </a:solidFill>
              </a:rPr>
              <a:t>读取速度</a:t>
            </a:r>
            <a:r>
              <a:rPr lang="zh-CN" altLang="en-US" sz="2400" b="1"/>
              <a:t>更快的介质上（或者是通过较少的计算量就可以获得该数据），该行为就称作对该数据的缓存。</a:t>
            </a:r>
            <a:endParaRPr lang="zh-CN" altLang="en-US" sz="2400" b="1"/>
          </a:p>
          <a:p>
            <a:pPr>
              <a:lnSpc>
                <a:spcPct val="150000"/>
              </a:lnSpc>
            </a:pPr>
            <a:r>
              <a:rPr lang="zh-CN" altLang="en-US" sz="2400" b="1"/>
              <a:t>该介质可以是文件、数据库、内存。</a:t>
            </a:r>
            <a:endParaRPr lang="zh-CN" altLang="en-US" sz="2400" b="1"/>
          </a:p>
          <a:p>
            <a:pPr>
              <a:lnSpc>
                <a:spcPct val="150000"/>
              </a:lnSpc>
            </a:pPr>
            <a:r>
              <a:rPr lang="zh-CN" altLang="en-US" sz="2400" b="1"/>
              <a:t>内存介质经常用于数据缓存。</a:t>
            </a:r>
            <a:endParaRPr lang="zh-CN" altLang="en-US" sz="2400" b="1"/>
          </a:p>
        </p:txBody>
      </p:sp>
    </p:spTree>
  </p:cSld>
  <p:clrMapOvr>
    <a:masterClrMapping/>
  </p:clrMapOvr>
  <p:transition>
    <p:zo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3905" name="Text Box 6"/>
          <p:cNvSpPr txBox="1"/>
          <p:nvPr/>
        </p:nvSpPr>
        <p:spPr>
          <a:xfrm>
            <a:off x="350838" y="3760788"/>
            <a:ext cx="668337" cy="427037"/>
          </a:xfrm>
          <a:prstGeom prst="rect">
            <a:avLst/>
          </a:prstGeom>
          <a:noFill/>
          <a:ln w="9525">
            <a:noFill/>
          </a:ln>
        </p:spPr>
        <p:txBody>
          <a:bodyPr anchor="t">
            <a:spAutoFit/>
          </a:bodyPr>
          <a:p>
            <a:pPr>
              <a:buSzTx/>
            </a:pPr>
            <a:endParaRPr lang="zh-CN" altLang="zh-CN" sz="2200" dirty="0">
              <a:latin typeface="Arial" panose="020B0604020202020204" pitchFamily="34" charset="0"/>
              <a:ea typeface="楷体_GB2312" pitchFamily="49" charset="-122"/>
            </a:endParaRPr>
          </a:p>
        </p:txBody>
      </p:sp>
      <p:sp>
        <p:nvSpPr>
          <p:cNvPr id="8" name="Text Box 4"/>
          <p:cNvSpPr txBox="1">
            <a:spLocks noChangeArrowheads="1"/>
          </p:cNvSpPr>
          <p:nvPr/>
        </p:nvSpPr>
        <p:spPr bwMode="auto">
          <a:xfrm>
            <a:off x="1458913" y="225425"/>
            <a:ext cx="7596188" cy="522288"/>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just"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缓存数据更新</a:t>
            </a:r>
            <a:endPar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3907" name="Text Box 4"/>
          <p:cNvSpPr txBox="1"/>
          <p:nvPr/>
        </p:nvSpPr>
        <p:spPr>
          <a:xfrm>
            <a:off x="350838" y="1289050"/>
            <a:ext cx="7740650" cy="830263"/>
          </a:xfrm>
          <a:prstGeom prst="rect">
            <a:avLst/>
          </a:prstGeom>
          <a:noFill/>
          <a:ln w="9525">
            <a:noFill/>
          </a:ln>
        </p:spPr>
        <p:txBody>
          <a:bodyPr anchor="t">
            <a:spAutoFit/>
          </a:bodyPr>
          <a:p>
            <a:pPr>
              <a:lnSpc>
                <a:spcPct val="200000"/>
              </a:lnSpc>
              <a:buClr>
                <a:srgbClr val="FF0000"/>
              </a:buClr>
              <a:buSzTx/>
              <a:buFont typeface="Wingdings" panose="05000000000000000000" pitchFamily="2" charset="2"/>
            </a:pPr>
            <a:endParaRPr lang="zh-CN" altLang="en-US" sz="2400" dirty="0">
              <a:latin typeface="微软雅黑" panose="020B0503020204020204" pitchFamily="34" charset="-122"/>
              <a:ea typeface="微软雅黑" panose="020B0503020204020204" pitchFamily="34" charset="-122"/>
            </a:endParaRPr>
          </a:p>
        </p:txBody>
      </p:sp>
      <p:sp>
        <p:nvSpPr>
          <p:cNvPr id="123908" name="Text Box 4"/>
          <p:cNvSpPr txBox="1"/>
          <p:nvPr/>
        </p:nvSpPr>
        <p:spPr>
          <a:xfrm>
            <a:off x="244475" y="1000125"/>
            <a:ext cx="8086725" cy="1568450"/>
          </a:xfrm>
          <a:prstGeom prst="rect">
            <a:avLst/>
          </a:prstGeom>
          <a:noFill/>
          <a:ln w="9525">
            <a:noFill/>
          </a:ln>
        </p:spPr>
        <p:txBody>
          <a:bodyPr wrap="square" anchor="t">
            <a:spAutoFit/>
          </a:bodyPr>
          <a:p>
            <a:pPr>
              <a:lnSpc>
                <a:spcPct val="200000"/>
              </a:lnSpc>
              <a:buClr>
                <a:srgbClr val="FF0000"/>
              </a:buClr>
              <a:buSzTx/>
              <a:buFont typeface="Wingdings" panose="05000000000000000000" charset="0"/>
            </a:pPr>
            <a:r>
              <a:rPr lang="zh-CN" altLang="en-US" sz="2400" dirty="0">
                <a:latin typeface="微软雅黑" panose="020B0503020204020204" pitchFamily="34" charset="-122"/>
                <a:ea typeface="微软雅黑" panose="020B0503020204020204" pitchFamily="34" charset="-122"/>
              </a:rPr>
              <a:t>缓存平台实现了</a:t>
            </a:r>
            <a:r>
              <a:rPr lang="zh-CN" altLang="en-US" sz="2400" dirty="0">
                <a:solidFill>
                  <a:srgbClr val="FF0000"/>
                </a:solidFill>
                <a:latin typeface="微软雅黑" panose="020B0503020204020204" pitchFamily="34" charset="-122"/>
                <a:ea typeface="微软雅黑" panose="020B0503020204020204" pitchFamily="34" charset="-122"/>
              </a:rPr>
              <a:t>手动指定业务系统集群的缓存刷新</a:t>
            </a:r>
            <a:r>
              <a:rPr lang="zh-CN" altLang="en-US" sz="2400" dirty="0">
                <a:latin typeface="微软雅黑" panose="020B0503020204020204" pitchFamily="34" charset="-122"/>
                <a:ea typeface="微软雅黑" panose="020B0503020204020204" pitchFamily="34" charset="-122"/>
              </a:rPr>
              <a:t>和</a:t>
            </a:r>
            <a:r>
              <a:rPr lang="zh-CN" altLang="en-US" sz="2400" dirty="0">
                <a:solidFill>
                  <a:srgbClr val="FF0000"/>
                </a:solidFill>
                <a:latin typeface="微软雅黑" panose="020B0503020204020204" pitchFamily="34" charset="-122"/>
                <a:ea typeface="微软雅黑" panose="020B0503020204020204" pitchFamily="34" charset="-122"/>
              </a:rPr>
              <a:t>定时任务后台刷新。</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4929" name="Text Box 6"/>
          <p:cNvSpPr txBox="1"/>
          <p:nvPr/>
        </p:nvSpPr>
        <p:spPr>
          <a:xfrm>
            <a:off x="350838" y="3760788"/>
            <a:ext cx="668337" cy="427037"/>
          </a:xfrm>
          <a:prstGeom prst="rect">
            <a:avLst/>
          </a:prstGeom>
          <a:noFill/>
          <a:ln w="9525">
            <a:noFill/>
          </a:ln>
        </p:spPr>
        <p:txBody>
          <a:bodyPr anchor="t">
            <a:spAutoFit/>
          </a:bodyPr>
          <a:p>
            <a:pPr>
              <a:buSzTx/>
            </a:pPr>
            <a:endParaRPr lang="zh-CN" altLang="zh-CN" sz="2200" dirty="0">
              <a:latin typeface="Arial" panose="020B0604020202020204" pitchFamily="34" charset="0"/>
              <a:ea typeface="楷体_GB2312" pitchFamily="49" charset="-122"/>
            </a:endParaRPr>
          </a:p>
        </p:txBody>
      </p:sp>
      <p:sp>
        <p:nvSpPr>
          <p:cNvPr id="8" name="Text Box 4"/>
          <p:cNvSpPr txBox="1">
            <a:spLocks noChangeArrowheads="1"/>
          </p:cNvSpPr>
          <p:nvPr/>
        </p:nvSpPr>
        <p:spPr bwMode="auto">
          <a:xfrm>
            <a:off x="1458913" y="225425"/>
            <a:ext cx="7596188" cy="522288"/>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just"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缓存数据更新</a:t>
            </a:r>
            <a:endPar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4931" name="Text Box 4"/>
          <p:cNvSpPr txBox="1"/>
          <p:nvPr/>
        </p:nvSpPr>
        <p:spPr>
          <a:xfrm>
            <a:off x="350838" y="1289050"/>
            <a:ext cx="7740650" cy="830263"/>
          </a:xfrm>
          <a:prstGeom prst="rect">
            <a:avLst/>
          </a:prstGeom>
          <a:noFill/>
          <a:ln w="9525">
            <a:noFill/>
          </a:ln>
        </p:spPr>
        <p:txBody>
          <a:bodyPr anchor="t">
            <a:spAutoFit/>
          </a:bodyPr>
          <a:p>
            <a:pPr>
              <a:lnSpc>
                <a:spcPct val="200000"/>
              </a:lnSpc>
              <a:buClr>
                <a:srgbClr val="FF0000"/>
              </a:buClr>
              <a:buSzTx/>
              <a:buFont typeface="Wingdings" panose="05000000000000000000" pitchFamily="2" charset="2"/>
            </a:pPr>
            <a:endParaRPr lang="zh-CN" altLang="en-US" sz="2400" dirty="0">
              <a:latin typeface="微软雅黑" panose="020B0503020204020204" pitchFamily="34" charset="-122"/>
              <a:ea typeface="微软雅黑" panose="020B0503020204020204" pitchFamily="34" charset="-122"/>
            </a:endParaRPr>
          </a:p>
        </p:txBody>
      </p:sp>
      <p:sp>
        <p:nvSpPr>
          <p:cNvPr id="124932" name="Text Box 4"/>
          <p:cNvSpPr txBox="1"/>
          <p:nvPr/>
        </p:nvSpPr>
        <p:spPr>
          <a:xfrm>
            <a:off x="244475" y="1000125"/>
            <a:ext cx="8086725" cy="3784600"/>
          </a:xfrm>
          <a:prstGeom prst="rect">
            <a:avLst/>
          </a:prstGeom>
          <a:noFill/>
          <a:ln w="9525">
            <a:noFill/>
          </a:ln>
        </p:spPr>
        <p:txBody>
          <a:bodyPr wrap="square" anchor="t">
            <a:spAutoFit/>
          </a:bodyPr>
          <a:p>
            <a:pPr>
              <a:lnSpc>
                <a:spcPct val="200000"/>
              </a:lnSpc>
              <a:buClr>
                <a:srgbClr val="FF0000"/>
              </a:buClr>
              <a:buSzTx/>
              <a:buFont typeface="Wingdings" panose="05000000000000000000" charset="0"/>
            </a:pPr>
            <a:r>
              <a:rPr lang="zh-CN" altLang="en-US" sz="2400" dirty="0">
                <a:solidFill>
                  <a:srgbClr val="FF0000"/>
                </a:solidFill>
                <a:latin typeface="微软雅黑" panose="020B0503020204020204" pitchFamily="34" charset="-122"/>
                <a:ea typeface="微软雅黑" panose="020B0503020204020204" pitchFamily="34" charset="-122"/>
              </a:rPr>
              <a:t>手动刷新</a:t>
            </a:r>
            <a:endParaRPr lang="zh-CN" altLang="en-US" sz="2400" dirty="0">
              <a:solidFill>
                <a:srgbClr val="FF0000"/>
              </a:solidFill>
              <a:latin typeface="微软雅黑" panose="020B0503020204020204" pitchFamily="34" charset="-122"/>
              <a:ea typeface="微软雅黑" panose="020B0503020204020204" pitchFamily="34" charset="-122"/>
            </a:endParaRPr>
          </a:p>
          <a:p>
            <a:pPr>
              <a:lnSpc>
                <a:spcPct val="200000"/>
              </a:lnSpc>
              <a:buClr>
                <a:srgbClr val="FF0000"/>
              </a:buClr>
              <a:buSzTx/>
              <a:buFont typeface="Wingdings" panose="05000000000000000000" charset="0"/>
            </a:pPr>
            <a:r>
              <a:rPr lang="zh-CN" altLang="en-US" sz="2400" dirty="0">
                <a:latin typeface="微软雅黑" panose="020B0503020204020204" pitchFamily="34" charset="-122"/>
                <a:ea typeface="微软雅黑" panose="020B0503020204020204" pitchFamily="34" charset="-122"/>
              </a:rPr>
              <a:t>手动刷新是指用户从页面发起，并在缓存管理平台</a:t>
            </a:r>
            <a:r>
              <a:rPr lang="en-US" altLang="zh-CN" sz="2400" dirty="0">
                <a:latin typeface="微软雅黑" panose="020B0503020204020204" pitchFamily="34" charset="-122"/>
                <a:ea typeface="微软雅黑" panose="020B0503020204020204" pitchFamily="34" charset="-122"/>
              </a:rPr>
              <a:t>App</a:t>
            </a:r>
            <a:r>
              <a:rPr lang="zh-CN" altLang="en-US" sz="2400" dirty="0">
                <a:latin typeface="微软雅黑" panose="020B0503020204020204" pitchFamily="34" charset="-122"/>
                <a:ea typeface="微软雅黑" panose="020B0503020204020204" pitchFamily="34" charset="-122"/>
              </a:rPr>
              <a:t>执行的缓存刷新操作。目的是当数据库数据发生变更时，发起一次刷新操作，将数据库的数据刷新到缓存中间件，并通知应用从缓存中间件获取新的数据。</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ext Box 4"/>
          <p:cNvSpPr txBox="1">
            <a:spLocks noChangeArrowheads="1"/>
          </p:cNvSpPr>
          <p:nvPr/>
        </p:nvSpPr>
        <p:spPr bwMode="auto">
          <a:xfrm>
            <a:off x="1458913" y="225425"/>
            <a:ext cx="7596188" cy="522288"/>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just"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缓存数据更新</a:t>
            </a:r>
            <a:endPar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5954" name="Text Box 4"/>
          <p:cNvSpPr txBox="1"/>
          <p:nvPr/>
        </p:nvSpPr>
        <p:spPr>
          <a:xfrm>
            <a:off x="350838" y="1289050"/>
            <a:ext cx="7740650" cy="830263"/>
          </a:xfrm>
          <a:prstGeom prst="rect">
            <a:avLst/>
          </a:prstGeom>
          <a:noFill/>
          <a:ln w="9525">
            <a:noFill/>
          </a:ln>
        </p:spPr>
        <p:txBody>
          <a:bodyPr anchor="t">
            <a:spAutoFit/>
          </a:bodyPr>
          <a:p>
            <a:pPr>
              <a:lnSpc>
                <a:spcPct val="200000"/>
              </a:lnSpc>
              <a:buClr>
                <a:srgbClr val="FF0000"/>
              </a:buClr>
              <a:buSzTx/>
              <a:buFont typeface="Wingdings" panose="05000000000000000000" pitchFamily="2" charset="2"/>
            </a:pPr>
            <a:endParaRPr lang="zh-CN" altLang="en-US" sz="2400" dirty="0">
              <a:latin typeface="微软雅黑" panose="020B0503020204020204" pitchFamily="34" charset="-122"/>
              <a:ea typeface="微软雅黑" panose="020B0503020204020204" pitchFamily="34" charset="-122"/>
            </a:endParaRPr>
          </a:p>
        </p:txBody>
      </p:sp>
      <p:sp>
        <p:nvSpPr>
          <p:cNvPr id="125955" name="文本框 5"/>
          <p:cNvSpPr txBox="1"/>
          <p:nvPr/>
        </p:nvSpPr>
        <p:spPr>
          <a:xfrm>
            <a:off x="2319338" y="6207125"/>
            <a:ext cx="4789487" cy="398463"/>
          </a:xfrm>
          <a:prstGeom prst="rect">
            <a:avLst/>
          </a:prstGeom>
          <a:noFill/>
          <a:ln w="9525">
            <a:noFill/>
          </a:ln>
        </p:spPr>
        <p:txBody>
          <a:bodyPr wrap="square" anchor="t">
            <a:spAutoFit/>
          </a:bodyPr>
          <a:p>
            <a:pPr algn="ctr" eaLnBrk="0" hangingPunct="0"/>
            <a:r>
              <a:rPr lang="zh-CN" altLang="en-US" sz="2000">
                <a:latin typeface="Arial" panose="020B0604020202020204" pitchFamily="34" charset="0"/>
                <a:ea typeface="楷体_GB2312" pitchFamily="49" charset="-122"/>
              </a:rPr>
              <a:t>手动刷新流程</a:t>
            </a:r>
            <a:endParaRPr lang="zh-CN" altLang="en-US" sz="2000">
              <a:latin typeface="Arial" panose="020B0604020202020204" pitchFamily="34" charset="0"/>
              <a:ea typeface="楷体_GB2312" pitchFamily="49" charset="-122"/>
            </a:endParaRPr>
          </a:p>
        </p:txBody>
      </p:sp>
      <p:pic>
        <p:nvPicPr>
          <p:cNvPr id="125956" name="图片 3"/>
          <p:cNvPicPr>
            <a:picLocks noChangeAspect="1"/>
          </p:cNvPicPr>
          <p:nvPr/>
        </p:nvPicPr>
        <p:blipFill>
          <a:blip r:embed="rId1"/>
          <a:stretch>
            <a:fillRect/>
          </a:stretch>
        </p:blipFill>
        <p:spPr>
          <a:xfrm>
            <a:off x="350838" y="1592263"/>
            <a:ext cx="8191500" cy="4392612"/>
          </a:xfrm>
          <a:prstGeom prst="rect">
            <a:avLst/>
          </a:prstGeom>
          <a:noFill/>
          <a:ln w="9525">
            <a:noFill/>
          </a:ln>
        </p:spPr>
      </p:pic>
    </p:spTree>
  </p:cSld>
  <p:clrMapOvr>
    <a:masterClrMapping/>
  </p:clrMapOvr>
  <p:transition>
    <p:zo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6977" name="Text Box 6"/>
          <p:cNvSpPr txBox="1"/>
          <p:nvPr/>
        </p:nvSpPr>
        <p:spPr>
          <a:xfrm>
            <a:off x="350838" y="3760788"/>
            <a:ext cx="668337" cy="427037"/>
          </a:xfrm>
          <a:prstGeom prst="rect">
            <a:avLst/>
          </a:prstGeom>
          <a:noFill/>
          <a:ln w="9525">
            <a:noFill/>
          </a:ln>
        </p:spPr>
        <p:txBody>
          <a:bodyPr anchor="t">
            <a:spAutoFit/>
          </a:bodyPr>
          <a:p>
            <a:pPr>
              <a:buSzTx/>
            </a:pPr>
            <a:endParaRPr lang="zh-CN" altLang="zh-CN" sz="2200" dirty="0">
              <a:latin typeface="Arial" panose="020B0604020202020204" pitchFamily="34" charset="0"/>
              <a:ea typeface="楷体_GB2312" pitchFamily="49" charset="-122"/>
            </a:endParaRPr>
          </a:p>
        </p:txBody>
      </p:sp>
      <p:sp>
        <p:nvSpPr>
          <p:cNvPr id="8" name="Text Box 4"/>
          <p:cNvSpPr txBox="1">
            <a:spLocks noChangeArrowheads="1"/>
          </p:cNvSpPr>
          <p:nvPr/>
        </p:nvSpPr>
        <p:spPr bwMode="auto">
          <a:xfrm>
            <a:off x="1458913" y="225425"/>
            <a:ext cx="7596188" cy="522288"/>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just"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缓存数据</a:t>
            </a:r>
            <a:r>
              <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更新</a:t>
            </a:r>
            <a:endPar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6979" name="Text Box 4"/>
          <p:cNvSpPr txBox="1"/>
          <p:nvPr/>
        </p:nvSpPr>
        <p:spPr>
          <a:xfrm>
            <a:off x="350838" y="1289050"/>
            <a:ext cx="7740650" cy="830263"/>
          </a:xfrm>
          <a:prstGeom prst="rect">
            <a:avLst/>
          </a:prstGeom>
          <a:noFill/>
          <a:ln w="9525">
            <a:noFill/>
          </a:ln>
        </p:spPr>
        <p:txBody>
          <a:bodyPr anchor="t">
            <a:spAutoFit/>
          </a:bodyPr>
          <a:p>
            <a:pPr>
              <a:lnSpc>
                <a:spcPct val="200000"/>
              </a:lnSpc>
              <a:buClr>
                <a:srgbClr val="FF0000"/>
              </a:buClr>
              <a:buSzTx/>
              <a:buFont typeface="Wingdings" panose="05000000000000000000" pitchFamily="2" charset="2"/>
            </a:pPr>
            <a:endParaRPr lang="zh-CN" altLang="en-US" sz="2400" dirty="0">
              <a:latin typeface="微软雅黑" panose="020B0503020204020204" pitchFamily="34" charset="-122"/>
              <a:ea typeface="微软雅黑" panose="020B0503020204020204" pitchFamily="34" charset="-122"/>
            </a:endParaRPr>
          </a:p>
        </p:txBody>
      </p:sp>
      <p:sp>
        <p:nvSpPr>
          <p:cNvPr id="126980" name="Text Box 4"/>
          <p:cNvSpPr txBox="1"/>
          <p:nvPr/>
        </p:nvSpPr>
        <p:spPr>
          <a:xfrm>
            <a:off x="244475" y="1000125"/>
            <a:ext cx="8683625" cy="3784600"/>
          </a:xfrm>
          <a:prstGeom prst="rect">
            <a:avLst/>
          </a:prstGeom>
          <a:noFill/>
          <a:ln w="9525">
            <a:noFill/>
          </a:ln>
        </p:spPr>
        <p:txBody>
          <a:bodyPr wrap="square" anchor="t">
            <a:spAutoFit/>
          </a:bodyPr>
          <a:p>
            <a:pPr>
              <a:lnSpc>
                <a:spcPct val="200000"/>
              </a:lnSpc>
              <a:buClr>
                <a:srgbClr val="FF0000"/>
              </a:buClr>
              <a:buSzTx/>
              <a:buFont typeface="Wingdings" panose="05000000000000000000" charset="0"/>
            </a:pPr>
            <a:r>
              <a:rPr lang="zh-CN" altLang="en-US" sz="2400" dirty="0">
                <a:solidFill>
                  <a:srgbClr val="FF0000"/>
                </a:solidFill>
                <a:latin typeface="微软雅黑" panose="020B0503020204020204" pitchFamily="34" charset="-122"/>
                <a:ea typeface="微软雅黑" panose="020B0503020204020204" pitchFamily="34" charset="-122"/>
              </a:rPr>
              <a:t>定时刷新</a:t>
            </a:r>
            <a:endParaRPr lang="zh-CN" altLang="en-US" sz="2400" dirty="0">
              <a:solidFill>
                <a:srgbClr val="FF0000"/>
              </a:solidFill>
              <a:latin typeface="微软雅黑" panose="020B0503020204020204" pitchFamily="34" charset="-122"/>
              <a:ea typeface="微软雅黑" panose="020B0503020204020204" pitchFamily="34" charset="-122"/>
            </a:endParaRPr>
          </a:p>
          <a:p>
            <a:pPr>
              <a:lnSpc>
                <a:spcPct val="200000"/>
              </a:lnSpc>
              <a:buClr>
                <a:srgbClr val="FF0000"/>
              </a:buClr>
              <a:buSzTx/>
              <a:buFont typeface="Wingdings" panose="05000000000000000000" charset="0"/>
            </a:pPr>
            <a:r>
              <a:rPr lang="zh-CN" altLang="en-US" sz="2400" dirty="0">
                <a:solidFill>
                  <a:srgbClr val="FF0000"/>
                </a:solidFill>
                <a:latin typeface="微软雅黑" panose="020B0503020204020204" pitchFamily="34" charset="-122"/>
                <a:ea typeface="微软雅黑" panose="020B0503020204020204" pitchFamily="34" charset="-122"/>
              </a:rPr>
              <a:t>定时刷新</a:t>
            </a:r>
            <a:r>
              <a:rPr lang="zh-CN" altLang="en-US" sz="2400" dirty="0">
                <a:latin typeface="微软雅黑" panose="020B0503020204020204" pitchFamily="34" charset="-122"/>
                <a:ea typeface="微软雅黑" panose="020B0503020204020204" pitchFamily="34" charset="-122"/>
              </a:rPr>
              <a:t>是指缓存管理平台自动定时执行的缓存刷新操作，目的是实现无人值守的缓存数据更新，根据业务的定时配置，固定在每天的某些时段触发刷新操作，将数据库的数据刷新到缓存中间件，并通知应用从缓存中间件获取新的数据。</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8001" name="Text Box 6"/>
          <p:cNvSpPr txBox="1"/>
          <p:nvPr/>
        </p:nvSpPr>
        <p:spPr>
          <a:xfrm>
            <a:off x="350838" y="3760788"/>
            <a:ext cx="668337" cy="427037"/>
          </a:xfrm>
          <a:prstGeom prst="rect">
            <a:avLst/>
          </a:prstGeom>
          <a:noFill/>
          <a:ln w="9525">
            <a:noFill/>
          </a:ln>
        </p:spPr>
        <p:txBody>
          <a:bodyPr anchor="t">
            <a:spAutoFit/>
          </a:bodyPr>
          <a:p>
            <a:pPr>
              <a:buSzTx/>
            </a:pPr>
            <a:endParaRPr lang="zh-CN" altLang="zh-CN" sz="2200" dirty="0">
              <a:latin typeface="Arial" panose="020B0604020202020204" pitchFamily="34" charset="0"/>
              <a:ea typeface="楷体_GB2312" pitchFamily="49" charset="-122"/>
            </a:endParaRPr>
          </a:p>
        </p:txBody>
      </p:sp>
      <p:sp>
        <p:nvSpPr>
          <p:cNvPr id="8" name="Text Box 4"/>
          <p:cNvSpPr txBox="1">
            <a:spLocks noChangeArrowheads="1"/>
          </p:cNvSpPr>
          <p:nvPr/>
        </p:nvSpPr>
        <p:spPr bwMode="auto">
          <a:xfrm>
            <a:off x="1458913" y="225425"/>
            <a:ext cx="7596188" cy="522288"/>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just"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版本切换</a:t>
            </a:r>
            <a:endPar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8003" name="Text Box 4"/>
          <p:cNvSpPr txBox="1"/>
          <p:nvPr/>
        </p:nvSpPr>
        <p:spPr>
          <a:xfrm>
            <a:off x="350838" y="1289050"/>
            <a:ext cx="7740650" cy="830263"/>
          </a:xfrm>
          <a:prstGeom prst="rect">
            <a:avLst/>
          </a:prstGeom>
          <a:noFill/>
          <a:ln w="9525">
            <a:noFill/>
          </a:ln>
        </p:spPr>
        <p:txBody>
          <a:bodyPr anchor="t">
            <a:spAutoFit/>
          </a:bodyPr>
          <a:p>
            <a:pPr>
              <a:lnSpc>
                <a:spcPct val="200000"/>
              </a:lnSpc>
              <a:buClr>
                <a:srgbClr val="FF0000"/>
              </a:buClr>
              <a:buSzTx/>
              <a:buFont typeface="Wingdings" panose="05000000000000000000" pitchFamily="2" charset="2"/>
            </a:pPr>
            <a:endParaRPr lang="zh-CN" altLang="en-US" sz="2400" dirty="0">
              <a:latin typeface="微软雅黑" panose="020B0503020204020204" pitchFamily="34" charset="-122"/>
              <a:ea typeface="微软雅黑" panose="020B0503020204020204" pitchFamily="34" charset="-122"/>
            </a:endParaRPr>
          </a:p>
        </p:txBody>
      </p:sp>
      <p:pic>
        <p:nvPicPr>
          <p:cNvPr id="128004" name="图片 1"/>
          <p:cNvPicPr>
            <a:picLocks noChangeAspect="1"/>
          </p:cNvPicPr>
          <p:nvPr/>
        </p:nvPicPr>
        <p:blipFill>
          <a:blip r:embed="rId1"/>
          <a:stretch>
            <a:fillRect/>
          </a:stretch>
        </p:blipFill>
        <p:spPr>
          <a:xfrm>
            <a:off x="204788" y="1327150"/>
            <a:ext cx="8739187" cy="4254500"/>
          </a:xfrm>
          <a:prstGeom prst="rect">
            <a:avLst/>
          </a:prstGeom>
          <a:noFill/>
          <a:ln w="9525">
            <a:noFill/>
          </a:ln>
        </p:spPr>
      </p:pic>
      <p:sp>
        <p:nvSpPr>
          <p:cNvPr id="128005" name="文本框 5"/>
          <p:cNvSpPr txBox="1"/>
          <p:nvPr/>
        </p:nvSpPr>
        <p:spPr>
          <a:xfrm>
            <a:off x="2179638" y="5807075"/>
            <a:ext cx="4789487" cy="398463"/>
          </a:xfrm>
          <a:prstGeom prst="rect">
            <a:avLst/>
          </a:prstGeom>
          <a:noFill/>
          <a:ln w="9525">
            <a:noFill/>
          </a:ln>
        </p:spPr>
        <p:txBody>
          <a:bodyPr wrap="square" anchor="t">
            <a:spAutoFit/>
          </a:bodyPr>
          <a:p>
            <a:pPr algn="ctr" eaLnBrk="0" hangingPunct="0"/>
            <a:r>
              <a:rPr lang="zh-CN" altLang="en-US" sz="2000">
                <a:latin typeface="Arial" panose="020B0604020202020204" pitchFamily="34" charset="0"/>
                <a:ea typeface="楷体_GB2312" pitchFamily="49" charset="-122"/>
              </a:rPr>
              <a:t>版本切换流程</a:t>
            </a:r>
            <a:endParaRPr lang="zh-CN" altLang="en-US" sz="2000">
              <a:latin typeface="Arial" panose="020B0604020202020204" pitchFamily="34" charset="0"/>
              <a:ea typeface="楷体_GB2312" pitchFamily="49" charset="-122"/>
            </a:endParaRPr>
          </a:p>
        </p:txBody>
      </p:sp>
    </p:spTree>
  </p:cSld>
  <p:clrMapOvr>
    <a:masterClrMapping/>
  </p:clrMapOvr>
  <p:transition>
    <p:zo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9025" name="Text Box 6"/>
          <p:cNvSpPr txBox="1"/>
          <p:nvPr/>
        </p:nvSpPr>
        <p:spPr>
          <a:xfrm>
            <a:off x="350838" y="3760788"/>
            <a:ext cx="668337" cy="427037"/>
          </a:xfrm>
          <a:prstGeom prst="rect">
            <a:avLst/>
          </a:prstGeom>
          <a:noFill/>
          <a:ln w="9525">
            <a:noFill/>
          </a:ln>
        </p:spPr>
        <p:txBody>
          <a:bodyPr anchor="t">
            <a:spAutoFit/>
          </a:bodyPr>
          <a:p>
            <a:pPr>
              <a:buSzTx/>
            </a:pPr>
            <a:endParaRPr lang="zh-CN" altLang="zh-CN" sz="2200" dirty="0">
              <a:latin typeface="Arial" panose="020B0604020202020204" pitchFamily="34" charset="0"/>
              <a:ea typeface="楷体_GB2312" pitchFamily="49" charset="-122"/>
            </a:endParaRPr>
          </a:p>
        </p:txBody>
      </p:sp>
      <p:sp>
        <p:nvSpPr>
          <p:cNvPr id="8" name="Text Box 4"/>
          <p:cNvSpPr txBox="1">
            <a:spLocks noChangeArrowheads="1"/>
          </p:cNvSpPr>
          <p:nvPr/>
        </p:nvSpPr>
        <p:spPr bwMode="auto">
          <a:xfrm>
            <a:off x="1458913" y="225425"/>
            <a:ext cx="7596188" cy="522288"/>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just"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缓存客户端</a:t>
            </a:r>
            <a:r>
              <a:rPr kumimoji="0" lang="en-US" altLang="zh-CN"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SDK</a:t>
            </a:r>
            <a:endParaRPr kumimoji="0" lang="en-US" altLang="zh-CN"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9027" name="Text Box 4"/>
          <p:cNvSpPr txBox="1"/>
          <p:nvPr/>
        </p:nvSpPr>
        <p:spPr>
          <a:xfrm>
            <a:off x="350838" y="1289050"/>
            <a:ext cx="7740650" cy="830263"/>
          </a:xfrm>
          <a:prstGeom prst="rect">
            <a:avLst/>
          </a:prstGeom>
          <a:noFill/>
          <a:ln w="9525">
            <a:noFill/>
          </a:ln>
        </p:spPr>
        <p:txBody>
          <a:bodyPr anchor="t">
            <a:spAutoFit/>
          </a:bodyPr>
          <a:p>
            <a:pPr>
              <a:lnSpc>
                <a:spcPct val="200000"/>
              </a:lnSpc>
              <a:buClr>
                <a:srgbClr val="FF0000"/>
              </a:buClr>
              <a:buSzTx/>
              <a:buFont typeface="Wingdings" panose="05000000000000000000" pitchFamily="2" charset="2"/>
            </a:pPr>
            <a:endParaRPr lang="zh-CN" altLang="en-US" sz="2400" dirty="0">
              <a:latin typeface="微软雅黑" panose="020B0503020204020204" pitchFamily="34" charset="-122"/>
              <a:ea typeface="微软雅黑" panose="020B0503020204020204" pitchFamily="34" charset="-122"/>
            </a:endParaRPr>
          </a:p>
        </p:txBody>
      </p:sp>
      <p:sp>
        <p:nvSpPr>
          <p:cNvPr id="129028" name="Text Box 4"/>
          <p:cNvSpPr txBox="1"/>
          <p:nvPr/>
        </p:nvSpPr>
        <p:spPr>
          <a:xfrm>
            <a:off x="244475" y="1000125"/>
            <a:ext cx="8683625" cy="1568450"/>
          </a:xfrm>
          <a:prstGeom prst="rect">
            <a:avLst/>
          </a:prstGeom>
          <a:noFill/>
          <a:ln w="9525">
            <a:noFill/>
          </a:ln>
        </p:spPr>
        <p:txBody>
          <a:bodyPr wrap="square" anchor="t">
            <a:spAutoFit/>
          </a:bodyPr>
          <a:p>
            <a:pPr marL="342900" indent="-342900">
              <a:lnSpc>
                <a:spcPct val="200000"/>
              </a:lnSpc>
              <a:buClr>
                <a:srgbClr val="FF0000"/>
              </a:buClr>
              <a:buSzTx/>
              <a:buFont typeface="Wingdings" panose="05000000000000000000" charset="0"/>
              <a:buChar char="p"/>
            </a:pPr>
            <a:r>
              <a:rPr lang="zh-CN" altLang="en-US" sz="2400" dirty="0">
                <a:latin typeface="微软雅黑" panose="020B0503020204020204" pitchFamily="34" charset="-122"/>
                <a:ea typeface="微软雅黑" panose="020B0503020204020204" pitchFamily="34" charset="-122"/>
              </a:rPr>
              <a:t>客户端实现</a:t>
            </a:r>
            <a:endParaRPr lang="zh-CN" altLang="en-US" sz="2400" dirty="0">
              <a:latin typeface="微软雅黑" panose="020B0503020204020204" pitchFamily="34" charset="-122"/>
              <a:ea typeface="微软雅黑" panose="020B0503020204020204" pitchFamily="34" charset="-122"/>
            </a:endParaRPr>
          </a:p>
          <a:p>
            <a:pPr marL="342900" indent="-342900">
              <a:lnSpc>
                <a:spcPct val="200000"/>
              </a:lnSpc>
              <a:buClr>
                <a:srgbClr val="FF0000"/>
              </a:buClr>
              <a:buSzTx/>
              <a:buFont typeface="Wingdings" panose="05000000000000000000" charset="0"/>
              <a:buChar char="p"/>
            </a:pPr>
            <a:r>
              <a:rPr lang="zh-CN" altLang="en-US" sz="2400" dirty="0">
                <a:latin typeface="微软雅黑" panose="020B0503020204020204" pitchFamily="34" charset="-122"/>
                <a:ea typeface="微软雅黑" panose="020B0503020204020204" pitchFamily="34" charset="-122"/>
              </a:rPr>
              <a:t>业务系统接入</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0049" name="Text Box 6"/>
          <p:cNvSpPr txBox="1"/>
          <p:nvPr/>
        </p:nvSpPr>
        <p:spPr>
          <a:xfrm>
            <a:off x="350838" y="3760788"/>
            <a:ext cx="668337" cy="427037"/>
          </a:xfrm>
          <a:prstGeom prst="rect">
            <a:avLst/>
          </a:prstGeom>
          <a:noFill/>
          <a:ln w="9525">
            <a:noFill/>
          </a:ln>
        </p:spPr>
        <p:txBody>
          <a:bodyPr anchor="t">
            <a:spAutoFit/>
          </a:bodyPr>
          <a:p>
            <a:pPr>
              <a:buSzTx/>
            </a:pPr>
            <a:endParaRPr lang="zh-CN" altLang="zh-CN" sz="2200" dirty="0">
              <a:latin typeface="Arial" panose="020B0604020202020204" pitchFamily="34" charset="0"/>
              <a:ea typeface="楷体_GB2312" pitchFamily="49" charset="-122"/>
            </a:endParaRPr>
          </a:p>
        </p:txBody>
      </p:sp>
      <p:sp>
        <p:nvSpPr>
          <p:cNvPr id="8" name="Text Box 4"/>
          <p:cNvSpPr txBox="1">
            <a:spLocks noChangeArrowheads="1"/>
          </p:cNvSpPr>
          <p:nvPr/>
        </p:nvSpPr>
        <p:spPr bwMode="auto">
          <a:xfrm>
            <a:off x="1458913" y="225425"/>
            <a:ext cx="7596188" cy="522288"/>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just"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客户端实现</a:t>
            </a:r>
            <a:endPar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0051" name="Text Box 4"/>
          <p:cNvSpPr txBox="1"/>
          <p:nvPr/>
        </p:nvSpPr>
        <p:spPr>
          <a:xfrm>
            <a:off x="350838" y="1289050"/>
            <a:ext cx="7740650" cy="830263"/>
          </a:xfrm>
          <a:prstGeom prst="rect">
            <a:avLst/>
          </a:prstGeom>
          <a:noFill/>
          <a:ln w="9525">
            <a:noFill/>
          </a:ln>
        </p:spPr>
        <p:txBody>
          <a:bodyPr anchor="t">
            <a:spAutoFit/>
          </a:bodyPr>
          <a:p>
            <a:pPr>
              <a:lnSpc>
                <a:spcPct val="200000"/>
              </a:lnSpc>
              <a:buClr>
                <a:srgbClr val="FF0000"/>
              </a:buClr>
              <a:buSzTx/>
              <a:buFont typeface="Wingdings" panose="05000000000000000000" pitchFamily="2" charset="2"/>
            </a:pPr>
            <a:endParaRPr lang="zh-CN" altLang="en-US" sz="2400" dirty="0">
              <a:latin typeface="微软雅黑" panose="020B0503020204020204" pitchFamily="34" charset="-122"/>
              <a:ea typeface="微软雅黑" panose="020B0503020204020204" pitchFamily="34" charset="-122"/>
            </a:endParaRPr>
          </a:p>
        </p:txBody>
      </p:sp>
      <p:sp>
        <p:nvSpPr>
          <p:cNvPr id="130052" name="文本框 5"/>
          <p:cNvSpPr txBox="1"/>
          <p:nvPr/>
        </p:nvSpPr>
        <p:spPr>
          <a:xfrm>
            <a:off x="2179638" y="6375400"/>
            <a:ext cx="4789487" cy="400050"/>
          </a:xfrm>
          <a:prstGeom prst="rect">
            <a:avLst/>
          </a:prstGeom>
          <a:noFill/>
          <a:ln w="9525">
            <a:noFill/>
          </a:ln>
        </p:spPr>
        <p:txBody>
          <a:bodyPr wrap="square" anchor="t">
            <a:spAutoFit/>
          </a:bodyPr>
          <a:p>
            <a:pPr algn="ctr" eaLnBrk="0" hangingPunct="0"/>
            <a:r>
              <a:rPr lang="zh-CN" altLang="en-US" sz="2000">
                <a:latin typeface="Arial" panose="020B0604020202020204" pitchFamily="34" charset="0"/>
                <a:ea typeface="楷体_GB2312" pitchFamily="49" charset="-122"/>
              </a:rPr>
              <a:t>客户端的实现原理</a:t>
            </a:r>
            <a:endParaRPr lang="zh-CN" altLang="en-US" sz="2000">
              <a:latin typeface="Arial" panose="020B0604020202020204" pitchFamily="34" charset="0"/>
              <a:ea typeface="楷体_GB2312" pitchFamily="49" charset="-122"/>
            </a:endParaRPr>
          </a:p>
        </p:txBody>
      </p:sp>
      <p:pic>
        <p:nvPicPr>
          <p:cNvPr id="130053" name="图片 2"/>
          <p:cNvPicPr>
            <a:picLocks noChangeAspect="1"/>
          </p:cNvPicPr>
          <p:nvPr/>
        </p:nvPicPr>
        <p:blipFill>
          <a:blip r:embed="rId1"/>
          <a:stretch>
            <a:fillRect/>
          </a:stretch>
        </p:blipFill>
        <p:spPr>
          <a:xfrm>
            <a:off x="2143125" y="1122363"/>
            <a:ext cx="4894263" cy="5183187"/>
          </a:xfrm>
          <a:prstGeom prst="rect">
            <a:avLst/>
          </a:prstGeom>
          <a:noFill/>
          <a:ln w="9525">
            <a:noFill/>
          </a:ln>
        </p:spPr>
      </p:pic>
    </p:spTree>
  </p:cSld>
  <p:clrMapOvr>
    <a:masterClrMapping/>
  </p:clrMapOvr>
  <p:transition>
    <p:zo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1073" name="Text Box 6"/>
          <p:cNvSpPr txBox="1"/>
          <p:nvPr/>
        </p:nvSpPr>
        <p:spPr>
          <a:xfrm>
            <a:off x="350838" y="3760788"/>
            <a:ext cx="668337" cy="427037"/>
          </a:xfrm>
          <a:prstGeom prst="rect">
            <a:avLst/>
          </a:prstGeom>
          <a:noFill/>
          <a:ln w="9525">
            <a:noFill/>
          </a:ln>
        </p:spPr>
        <p:txBody>
          <a:bodyPr anchor="t">
            <a:spAutoFit/>
          </a:bodyPr>
          <a:p>
            <a:pPr>
              <a:buSzTx/>
            </a:pPr>
            <a:endParaRPr lang="zh-CN" altLang="zh-CN" sz="2200" dirty="0">
              <a:latin typeface="Arial" panose="020B0604020202020204" pitchFamily="34" charset="0"/>
              <a:ea typeface="楷体_GB2312" pitchFamily="49" charset="-122"/>
            </a:endParaRPr>
          </a:p>
        </p:txBody>
      </p:sp>
      <p:sp>
        <p:nvSpPr>
          <p:cNvPr id="8" name="Text Box 4"/>
          <p:cNvSpPr txBox="1">
            <a:spLocks noChangeArrowheads="1"/>
          </p:cNvSpPr>
          <p:nvPr/>
        </p:nvSpPr>
        <p:spPr bwMode="auto">
          <a:xfrm>
            <a:off x="1458913" y="225425"/>
            <a:ext cx="7596188" cy="522288"/>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just"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业务系统接入</a:t>
            </a:r>
            <a:endPar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1075" name="Text Box 4"/>
          <p:cNvSpPr txBox="1"/>
          <p:nvPr/>
        </p:nvSpPr>
        <p:spPr>
          <a:xfrm>
            <a:off x="350838" y="1289050"/>
            <a:ext cx="7740650" cy="830263"/>
          </a:xfrm>
          <a:prstGeom prst="rect">
            <a:avLst/>
          </a:prstGeom>
          <a:noFill/>
          <a:ln w="9525">
            <a:noFill/>
          </a:ln>
        </p:spPr>
        <p:txBody>
          <a:bodyPr anchor="t">
            <a:spAutoFit/>
          </a:bodyPr>
          <a:p>
            <a:pPr>
              <a:lnSpc>
                <a:spcPct val="200000"/>
              </a:lnSpc>
              <a:buClr>
                <a:srgbClr val="FF0000"/>
              </a:buClr>
              <a:buSzTx/>
              <a:buFont typeface="Wingdings" panose="05000000000000000000" pitchFamily="2" charset="2"/>
            </a:pPr>
            <a:endParaRPr lang="zh-CN" altLang="en-US" sz="2400" dirty="0">
              <a:latin typeface="微软雅黑" panose="020B0503020204020204" pitchFamily="34" charset="-122"/>
              <a:ea typeface="微软雅黑" panose="020B0503020204020204" pitchFamily="34" charset="-122"/>
            </a:endParaRPr>
          </a:p>
        </p:txBody>
      </p:sp>
      <p:sp>
        <p:nvSpPr>
          <p:cNvPr id="131076" name="Text Box 4"/>
          <p:cNvSpPr txBox="1"/>
          <p:nvPr/>
        </p:nvSpPr>
        <p:spPr>
          <a:xfrm>
            <a:off x="244475" y="1000125"/>
            <a:ext cx="8683625" cy="2306638"/>
          </a:xfrm>
          <a:prstGeom prst="rect">
            <a:avLst/>
          </a:prstGeom>
          <a:noFill/>
          <a:ln w="9525">
            <a:noFill/>
          </a:ln>
        </p:spPr>
        <p:txBody>
          <a:bodyPr wrap="square" anchor="t">
            <a:spAutoFit/>
          </a:bodyPr>
          <a:p>
            <a:pPr>
              <a:lnSpc>
                <a:spcPct val="200000"/>
              </a:lnSpc>
              <a:buClr>
                <a:srgbClr val="FF0000"/>
              </a:buClr>
              <a:buSzTx/>
              <a:buFont typeface="Wingdings" panose="05000000000000000000" charset="0"/>
            </a:pPr>
            <a:r>
              <a:rPr lang="en-US" altLang="zh-CN" sz="2400" dirty="0">
                <a:latin typeface="微软雅黑" panose="020B0503020204020204" pitchFamily="34" charset="-122"/>
                <a:ea typeface="微软雅黑" panose="020B0503020204020204" pitchFamily="34" charset="-122"/>
              </a:rPr>
              <a:t>CacheConfig.xml</a:t>
            </a:r>
            <a:r>
              <a:rPr lang="zh-CN" altLang="en-US" sz="2400" dirty="0">
                <a:latin typeface="微软雅黑" panose="020B0503020204020204" pitchFamily="34" charset="-122"/>
                <a:ea typeface="微软雅黑" panose="020B0503020204020204" pitchFamily="34" charset="-122"/>
              </a:rPr>
              <a:t>主要用于配置业务系统与缓存中间件的缓存路由关系，包含</a:t>
            </a:r>
            <a:r>
              <a:rPr lang="en-US" altLang="zh-CN" sz="2400" dirty="0">
                <a:solidFill>
                  <a:srgbClr val="FF0000"/>
                </a:solidFill>
                <a:latin typeface="微软雅黑" panose="020B0503020204020204" pitchFamily="34" charset="-122"/>
                <a:ea typeface="微软雅黑" panose="020B0503020204020204" pitchFamily="34" charset="-122"/>
              </a:rPr>
              <a:t>ZooKeeper</a:t>
            </a:r>
            <a:r>
              <a:rPr lang="zh-CN" altLang="en-US" sz="2400" dirty="0">
                <a:solidFill>
                  <a:srgbClr val="FF0000"/>
                </a:solidFill>
                <a:latin typeface="微软雅黑" panose="020B0503020204020204" pitchFamily="34" charset="-122"/>
                <a:ea typeface="微软雅黑" panose="020B0503020204020204" pitchFamily="34" charset="-122"/>
              </a:rPr>
              <a:t>管理中心、缓存路由、缓存参数和缓存块托管。</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2097" name="Text Box 6"/>
          <p:cNvSpPr txBox="1"/>
          <p:nvPr/>
        </p:nvSpPr>
        <p:spPr>
          <a:xfrm>
            <a:off x="350838" y="3760788"/>
            <a:ext cx="668337" cy="427037"/>
          </a:xfrm>
          <a:prstGeom prst="rect">
            <a:avLst/>
          </a:prstGeom>
          <a:noFill/>
          <a:ln w="9525">
            <a:noFill/>
          </a:ln>
        </p:spPr>
        <p:txBody>
          <a:bodyPr anchor="t">
            <a:spAutoFit/>
          </a:bodyPr>
          <a:p>
            <a:pPr>
              <a:buSzTx/>
            </a:pPr>
            <a:endParaRPr lang="zh-CN" altLang="zh-CN" sz="2200" dirty="0">
              <a:latin typeface="Arial" panose="020B0604020202020204" pitchFamily="34" charset="0"/>
              <a:ea typeface="楷体_GB2312" pitchFamily="49" charset="-122"/>
            </a:endParaRPr>
          </a:p>
        </p:txBody>
      </p:sp>
      <p:sp>
        <p:nvSpPr>
          <p:cNvPr id="8" name="Text Box 4"/>
          <p:cNvSpPr txBox="1">
            <a:spLocks noChangeArrowheads="1"/>
          </p:cNvSpPr>
          <p:nvPr/>
        </p:nvSpPr>
        <p:spPr bwMode="auto">
          <a:xfrm>
            <a:off x="1458913" y="225425"/>
            <a:ext cx="7596188" cy="522288"/>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just"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业务系统接入</a:t>
            </a:r>
            <a:endPar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2099" name="Text Box 4"/>
          <p:cNvSpPr txBox="1"/>
          <p:nvPr/>
        </p:nvSpPr>
        <p:spPr>
          <a:xfrm>
            <a:off x="350838" y="1289050"/>
            <a:ext cx="7740650" cy="830263"/>
          </a:xfrm>
          <a:prstGeom prst="rect">
            <a:avLst/>
          </a:prstGeom>
          <a:noFill/>
          <a:ln w="9525">
            <a:noFill/>
          </a:ln>
        </p:spPr>
        <p:txBody>
          <a:bodyPr anchor="t">
            <a:spAutoFit/>
          </a:bodyPr>
          <a:p>
            <a:pPr>
              <a:lnSpc>
                <a:spcPct val="200000"/>
              </a:lnSpc>
              <a:buClr>
                <a:srgbClr val="FF0000"/>
              </a:buClr>
              <a:buSzTx/>
              <a:buFont typeface="Wingdings" panose="05000000000000000000" pitchFamily="2" charset="2"/>
            </a:pPr>
            <a:endParaRPr lang="zh-CN" altLang="en-US" sz="2400" dirty="0">
              <a:latin typeface="微软雅黑" panose="020B0503020204020204" pitchFamily="34" charset="-122"/>
              <a:ea typeface="微软雅黑" panose="020B0503020204020204" pitchFamily="34" charset="-122"/>
            </a:endParaRPr>
          </a:p>
        </p:txBody>
      </p:sp>
      <p:sp>
        <p:nvSpPr>
          <p:cNvPr id="132100" name="Text Box 4"/>
          <p:cNvSpPr txBox="1"/>
          <p:nvPr/>
        </p:nvSpPr>
        <p:spPr>
          <a:xfrm>
            <a:off x="244475" y="1000125"/>
            <a:ext cx="8683625" cy="2306638"/>
          </a:xfrm>
          <a:prstGeom prst="rect">
            <a:avLst/>
          </a:prstGeom>
          <a:noFill/>
          <a:ln w="9525">
            <a:noFill/>
          </a:ln>
        </p:spPr>
        <p:txBody>
          <a:bodyPr wrap="square" anchor="t">
            <a:spAutoFit/>
          </a:bodyPr>
          <a:p>
            <a:pPr>
              <a:lnSpc>
                <a:spcPct val="200000"/>
              </a:lnSpc>
              <a:buClr>
                <a:srgbClr val="FF0000"/>
              </a:buClr>
              <a:buSzTx/>
              <a:buFont typeface="Wingdings" panose="05000000000000000000" charset="0"/>
            </a:pPr>
            <a:r>
              <a:rPr lang="en-US" altLang="zh-CN" sz="2400" dirty="0">
                <a:solidFill>
                  <a:srgbClr val="FF0000"/>
                </a:solidFill>
                <a:latin typeface="微软雅黑" panose="020B0503020204020204" pitchFamily="34" charset="-122"/>
                <a:ea typeface="微软雅黑" panose="020B0503020204020204" pitchFamily="34" charset="-122"/>
              </a:rPr>
              <a:t>ZooKeeper</a:t>
            </a:r>
            <a:r>
              <a:rPr lang="zh-CN" altLang="en-US" sz="2400" dirty="0">
                <a:solidFill>
                  <a:srgbClr val="FF0000"/>
                </a:solidFill>
                <a:latin typeface="微软雅黑" panose="020B0503020204020204" pitchFamily="34" charset="-122"/>
                <a:ea typeface="微软雅黑" panose="020B0503020204020204" pitchFamily="34" charset="-122"/>
              </a:rPr>
              <a:t>管理中心</a:t>
            </a:r>
            <a:endParaRPr lang="zh-CN" altLang="en-US" sz="2400" dirty="0">
              <a:solidFill>
                <a:srgbClr val="FF0000"/>
              </a:solidFill>
              <a:latin typeface="微软雅黑" panose="020B0503020204020204" pitchFamily="34" charset="-122"/>
              <a:ea typeface="微软雅黑" panose="020B0503020204020204" pitchFamily="34" charset="-122"/>
            </a:endParaRPr>
          </a:p>
          <a:p>
            <a:pPr>
              <a:lnSpc>
                <a:spcPct val="200000"/>
              </a:lnSpc>
              <a:buClr>
                <a:srgbClr val="FF0000"/>
              </a:buClr>
              <a:buSzTx/>
              <a:buFont typeface="Wingdings" panose="05000000000000000000" charset="0"/>
            </a:pPr>
            <a:r>
              <a:rPr lang="en-US" altLang="zh-CN" sz="2400" dirty="0">
                <a:latin typeface="微软雅黑" panose="020B0503020204020204" pitchFamily="34" charset="-122"/>
                <a:ea typeface="微软雅黑" panose="020B0503020204020204" pitchFamily="34" charset="-122"/>
              </a:rPr>
              <a:t>ZooKeeper</a:t>
            </a:r>
            <a:r>
              <a:rPr lang="zh-CN" altLang="en-US" sz="2400" dirty="0">
                <a:latin typeface="微软雅黑" panose="020B0503020204020204" pitchFamily="34" charset="-122"/>
                <a:ea typeface="微软雅黑" panose="020B0503020204020204" pitchFamily="34" charset="-122"/>
              </a:rPr>
              <a:t>管理中心主要用于业务系统和缓存平台之间的服务协调，如刷新服务的时间通知等。</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21" name="Text Box 6"/>
          <p:cNvSpPr txBox="1"/>
          <p:nvPr/>
        </p:nvSpPr>
        <p:spPr>
          <a:xfrm>
            <a:off x="350838" y="3760788"/>
            <a:ext cx="668337" cy="427037"/>
          </a:xfrm>
          <a:prstGeom prst="rect">
            <a:avLst/>
          </a:prstGeom>
          <a:noFill/>
          <a:ln w="9525">
            <a:noFill/>
          </a:ln>
        </p:spPr>
        <p:txBody>
          <a:bodyPr anchor="t">
            <a:spAutoFit/>
          </a:bodyPr>
          <a:p>
            <a:pPr>
              <a:buSzTx/>
            </a:pPr>
            <a:endParaRPr lang="zh-CN" altLang="zh-CN" sz="2200" dirty="0">
              <a:latin typeface="Arial" panose="020B0604020202020204" pitchFamily="34" charset="0"/>
              <a:ea typeface="楷体_GB2312" pitchFamily="49" charset="-122"/>
            </a:endParaRPr>
          </a:p>
        </p:txBody>
      </p:sp>
      <p:sp>
        <p:nvSpPr>
          <p:cNvPr id="8" name="Text Box 4"/>
          <p:cNvSpPr txBox="1">
            <a:spLocks noChangeArrowheads="1"/>
          </p:cNvSpPr>
          <p:nvPr/>
        </p:nvSpPr>
        <p:spPr bwMode="auto">
          <a:xfrm>
            <a:off x="1458913" y="225425"/>
            <a:ext cx="7596188" cy="522288"/>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just"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业务系统接入</a:t>
            </a:r>
            <a:endPar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3123" name="Text Box 4"/>
          <p:cNvSpPr txBox="1"/>
          <p:nvPr/>
        </p:nvSpPr>
        <p:spPr>
          <a:xfrm>
            <a:off x="350838" y="1289050"/>
            <a:ext cx="7740650" cy="830263"/>
          </a:xfrm>
          <a:prstGeom prst="rect">
            <a:avLst/>
          </a:prstGeom>
          <a:noFill/>
          <a:ln w="9525">
            <a:noFill/>
          </a:ln>
        </p:spPr>
        <p:txBody>
          <a:bodyPr anchor="t">
            <a:spAutoFit/>
          </a:bodyPr>
          <a:p>
            <a:pPr>
              <a:lnSpc>
                <a:spcPct val="200000"/>
              </a:lnSpc>
              <a:buClr>
                <a:srgbClr val="FF0000"/>
              </a:buClr>
              <a:buSzTx/>
              <a:buFont typeface="Wingdings" panose="05000000000000000000" pitchFamily="2" charset="2"/>
            </a:pPr>
            <a:endParaRPr lang="zh-CN" altLang="en-US" sz="2400" dirty="0">
              <a:latin typeface="微软雅黑" panose="020B0503020204020204" pitchFamily="34" charset="-122"/>
              <a:ea typeface="微软雅黑" panose="020B0503020204020204" pitchFamily="34" charset="-122"/>
            </a:endParaRPr>
          </a:p>
        </p:txBody>
      </p:sp>
      <p:sp>
        <p:nvSpPr>
          <p:cNvPr id="133124" name="Text Box 4"/>
          <p:cNvSpPr txBox="1"/>
          <p:nvPr/>
        </p:nvSpPr>
        <p:spPr>
          <a:xfrm>
            <a:off x="244475" y="1000125"/>
            <a:ext cx="8683625" cy="3044825"/>
          </a:xfrm>
          <a:prstGeom prst="rect">
            <a:avLst/>
          </a:prstGeom>
          <a:noFill/>
          <a:ln w="9525">
            <a:noFill/>
          </a:ln>
        </p:spPr>
        <p:txBody>
          <a:bodyPr wrap="square" anchor="t">
            <a:spAutoFit/>
          </a:bodyPr>
          <a:p>
            <a:pPr>
              <a:lnSpc>
                <a:spcPct val="200000"/>
              </a:lnSpc>
              <a:buClr>
                <a:srgbClr val="FF0000"/>
              </a:buClr>
              <a:buSzTx/>
              <a:buFont typeface="Wingdings" panose="05000000000000000000" charset="0"/>
            </a:pPr>
            <a:r>
              <a:rPr lang="zh-CN" altLang="en-US" sz="2400" dirty="0">
                <a:solidFill>
                  <a:srgbClr val="FF0000"/>
                </a:solidFill>
                <a:latin typeface="微软雅黑" panose="020B0503020204020204" pitchFamily="34" charset="-122"/>
                <a:ea typeface="微软雅黑" panose="020B0503020204020204" pitchFamily="34" charset="-122"/>
              </a:rPr>
              <a:t>缓存路由</a:t>
            </a:r>
            <a:endParaRPr lang="zh-CN" altLang="en-US" sz="2400" dirty="0">
              <a:solidFill>
                <a:srgbClr val="FF0000"/>
              </a:solidFill>
              <a:latin typeface="微软雅黑" panose="020B0503020204020204" pitchFamily="34" charset="-122"/>
              <a:ea typeface="微软雅黑" panose="020B0503020204020204" pitchFamily="34" charset="-122"/>
            </a:endParaRPr>
          </a:p>
          <a:p>
            <a:pPr>
              <a:lnSpc>
                <a:spcPct val="200000"/>
              </a:lnSpc>
              <a:buClr>
                <a:srgbClr val="FF0000"/>
              </a:buClr>
              <a:buSzTx/>
              <a:buFont typeface="Wingdings" panose="05000000000000000000" charset="0"/>
            </a:pPr>
            <a:r>
              <a:rPr lang="zh-CN" altLang="en-US" sz="2400" dirty="0">
                <a:latin typeface="微软雅黑" panose="020B0503020204020204" pitchFamily="34" charset="-122"/>
                <a:ea typeface="微软雅黑" panose="020B0503020204020204" pitchFamily="34" charset="-122"/>
              </a:rPr>
              <a:t>缓存路由定义各业务系统的缓存数据与和缓存中间件类型及所属分组的关联关系，根据所属分组可匹配各缓存中间件的具体服务器地址。</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410335" y="228600"/>
            <a:ext cx="7948295" cy="914400"/>
          </a:xfrm>
        </p:spPr>
        <p:txBody>
          <a:bodyPr/>
          <a:p>
            <a:pPr marL="0" marR="0" indent="0" algn="l" defTabSz="914400" rtl="0" eaLnBrk="0" fontAlgn="base" latinLnBrk="0" hangingPunct="0">
              <a:lnSpc>
                <a:spcPct val="100000"/>
              </a:lnSpc>
              <a:spcBef>
                <a:spcPct val="0"/>
              </a:spcBef>
              <a:spcAft>
                <a:spcPct val="0"/>
              </a:spcAft>
              <a:buClrTx/>
              <a:buSzTx/>
              <a:buFontTx/>
              <a:buNone/>
            </a:pPr>
            <a:r>
              <a:rPr kumimoji="0" lang="zh-CN" altLang="en-US" sz="4000" b="1" i="0" u="none" strike="noStrike" kern="0" cap="none" spc="0" normalizeH="0" baseline="0" noProof="1">
                <a:solidFill>
                  <a:srgbClr val="FF0000"/>
                </a:solidFill>
                <a:effectLst>
                  <a:outerShdw blurRad="38100" dist="38100" dir="2700000" algn="tl">
                    <a:srgbClr val="C0C0C0"/>
                  </a:outerShdw>
                </a:effectLst>
                <a:latin typeface="+mj-lt"/>
                <a:ea typeface="黑体" panose="02010609060101010101" pitchFamily="49" charset="-122"/>
                <a:cs typeface="黑体" panose="02010609060101010101" pitchFamily="49" charset="-122"/>
                <a:sym typeface="+mn-ea"/>
              </a:rPr>
              <a:t>两种形式</a:t>
            </a:r>
            <a:r>
              <a:rPr lang="zh-CN" altLang="en-US">
                <a:sym typeface="+mn-ea"/>
              </a:rPr>
              <a:t>的</a:t>
            </a:r>
            <a:r>
              <a:rPr lang="zh-CN" altLang="en-US">
                <a:sym typeface="+mn-ea"/>
              </a:rPr>
              <a:t>缓存</a:t>
            </a:r>
            <a:endParaRPr kumimoji="0" lang="zh-CN" altLang="en-US" b="1" i="0" u="none" strike="noStrike" kern="0" cap="none" spc="0" normalizeH="0" baseline="0" noProof="1">
              <a:solidFill>
                <a:srgbClr val="FF0000"/>
              </a:solidFill>
              <a:effectLst>
                <a:outerShdw blurRad="38100" dist="38100" dir="2700000" algn="tl">
                  <a:srgbClr val="C0C0C0"/>
                </a:outerShdw>
              </a:effectLst>
              <a:latin typeface="+mj-lt"/>
              <a:ea typeface="黑体" panose="02010609060101010101" pitchFamily="49" charset="-122"/>
              <a:cs typeface="黑体" panose="02010609060101010101" pitchFamily="49" charset="-122"/>
              <a:sym typeface="+mn-ea"/>
            </a:endParaRPr>
          </a:p>
        </p:txBody>
      </p:sp>
      <p:sp>
        <p:nvSpPr>
          <p:cNvPr id="78850" name="内容占位符 2"/>
          <p:cNvSpPr>
            <a:spLocks noGrp="1"/>
          </p:cNvSpPr>
          <p:nvPr>
            <p:ph idx="1"/>
          </p:nvPr>
        </p:nvSpPr>
        <p:spPr>
          <a:ln/>
        </p:spPr>
        <p:txBody>
          <a:bodyPr anchor="t"/>
          <a:p>
            <a:pPr>
              <a:lnSpc>
                <a:spcPct val="150000"/>
              </a:lnSpc>
            </a:pPr>
            <a:r>
              <a:rPr lang="zh-CN" altLang="en-US" sz="2400" b="1">
                <a:solidFill>
                  <a:srgbClr val="FF0000"/>
                </a:solidFill>
              </a:rPr>
              <a:t>网页缓存</a:t>
            </a:r>
            <a:r>
              <a:rPr lang="zh-CN" altLang="en-US" sz="2400" b="1"/>
              <a:t>经常用在CMS（</a:t>
            </a:r>
            <a:r>
              <a:rPr lang="zh-CN" altLang="en-US" sz="2400" b="1">
                <a:solidFill>
                  <a:srgbClr val="FF0000"/>
                </a:solidFill>
              </a:rPr>
              <a:t>Content Manage System</a:t>
            </a:r>
            <a:r>
              <a:rPr lang="zh-CN" altLang="en-US" sz="2400" b="1"/>
              <a:t>）内容管理系统中</a:t>
            </a:r>
            <a:endParaRPr lang="zh-CN" altLang="en-US" sz="2400" b="1"/>
          </a:p>
          <a:p>
            <a:pPr lvl="1">
              <a:lnSpc>
                <a:spcPct val="150000"/>
              </a:lnSpc>
            </a:pPr>
            <a:r>
              <a:rPr lang="zh-CN" altLang="en-US" sz="2000" b="1"/>
              <a:t>不发生变化的新闻信息页面适合做“页面缓存”，每个用户就从一个静态页面访问该新闻即可。</a:t>
            </a:r>
            <a:endParaRPr lang="zh-CN" altLang="en-US" sz="2000" b="1"/>
          </a:p>
          <a:p>
            <a:pPr>
              <a:lnSpc>
                <a:spcPct val="150000"/>
              </a:lnSpc>
            </a:pPr>
            <a:r>
              <a:rPr lang="zh-CN" altLang="en-US" sz="2400" b="1">
                <a:solidFill>
                  <a:srgbClr val="FF0000"/>
                </a:solidFill>
              </a:rPr>
              <a:t>数据缓存</a:t>
            </a:r>
            <a:r>
              <a:rPr lang="zh-CN" altLang="en-US" sz="2400" b="1"/>
              <a:t>经常会用在页面的具体数据中使用</a:t>
            </a:r>
            <a:endParaRPr lang="zh-CN" altLang="en-US" sz="2400" b="1"/>
          </a:p>
          <a:p>
            <a:pPr lvl="1">
              <a:lnSpc>
                <a:spcPct val="150000"/>
              </a:lnSpc>
            </a:pPr>
            <a:r>
              <a:rPr lang="zh-CN" altLang="en-US" sz="2000" b="1"/>
              <a:t>京东网站的一个页面从业务上看，数据有分类（推广商品、商品精选、普通商品），这些商品从数据读取出来，为了降低数据库负载，可以给它们设置三个数据缓存，这样独立更新、独立读取。</a:t>
            </a:r>
            <a:endParaRPr lang="zh-CN" altLang="en-US" sz="2000" b="1"/>
          </a:p>
        </p:txBody>
      </p:sp>
    </p:spTree>
  </p:cSld>
  <p:clrMapOvr>
    <a:masterClrMapping/>
  </p:clrMapOvr>
  <p:transition>
    <p:zoom/>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4145" name="Text Box 6"/>
          <p:cNvSpPr txBox="1"/>
          <p:nvPr/>
        </p:nvSpPr>
        <p:spPr>
          <a:xfrm>
            <a:off x="350838" y="3760788"/>
            <a:ext cx="668337" cy="427037"/>
          </a:xfrm>
          <a:prstGeom prst="rect">
            <a:avLst/>
          </a:prstGeom>
          <a:noFill/>
          <a:ln w="9525">
            <a:noFill/>
          </a:ln>
        </p:spPr>
        <p:txBody>
          <a:bodyPr anchor="t">
            <a:spAutoFit/>
          </a:bodyPr>
          <a:p>
            <a:pPr>
              <a:buSzTx/>
            </a:pPr>
            <a:endParaRPr lang="zh-CN" altLang="zh-CN" sz="2200" dirty="0">
              <a:latin typeface="Arial" panose="020B0604020202020204" pitchFamily="34" charset="0"/>
              <a:ea typeface="楷体_GB2312" pitchFamily="49" charset="-122"/>
            </a:endParaRPr>
          </a:p>
        </p:txBody>
      </p:sp>
      <p:sp>
        <p:nvSpPr>
          <p:cNvPr id="8" name="Text Box 4"/>
          <p:cNvSpPr txBox="1">
            <a:spLocks noChangeArrowheads="1"/>
          </p:cNvSpPr>
          <p:nvPr/>
        </p:nvSpPr>
        <p:spPr bwMode="auto">
          <a:xfrm>
            <a:off x="1458913" y="225425"/>
            <a:ext cx="7596188" cy="522288"/>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just"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业务系统接入</a:t>
            </a:r>
            <a:endPar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4147" name="Text Box 4"/>
          <p:cNvSpPr txBox="1"/>
          <p:nvPr/>
        </p:nvSpPr>
        <p:spPr>
          <a:xfrm>
            <a:off x="350838" y="1289050"/>
            <a:ext cx="7740650" cy="830263"/>
          </a:xfrm>
          <a:prstGeom prst="rect">
            <a:avLst/>
          </a:prstGeom>
          <a:noFill/>
          <a:ln w="9525">
            <a:noFill/>
          </a:ln>
        </p:spPr>
        <p:txBody>
          <a:bodyPr anchor="t">
            <a:spAutoFit/>
          </a:bodyPr>
          <a:p>
            <a:pPr>
              <a:lnSpc>
                <a:spcPct val="200000"/>
              </a:lnSpc>
              <a:buClr>
                <a:srgbClr val="FF0000"/>
              </a:buClr>
              <a:buSzTx/>
              <a:buFont typeface="Wingdings" panose="05000000000000000000" pitchFamily="2" charset="2"/>
            </a:pPr>
            <a:endParaRPr lang="zh-CN" altLang="en-US" sz="2400" dirty="0">
              <a:latin typeface="微软雅黑" panose="020B0503020204020204" pitchFamily="34" charset="-122"/>
              <a:ea typeface="微软雅黑" panose="020B0503020204020204" pitchFamily="34" charset="-122"/>
            </a:endParaRPr>
          </a:p>
        </p:txBody>
      </p:sp>
      <p:sp>
        <p:nvSpPr>
          <p:cNvPr id="134148" name="Text Box 4"/>
          <p:cNvSpPr txBox="1"/>
          <p:nvPr/>
        </p:nvSpPr>
        <p:spPr>
          <a:xfrm>
            <a:off x="244475" y="1000125"/>
            <a:ext cx="8683625" cy="3044825"/>
          </a:xfrm>
          <a:prstGeom prst="rect">
            <a:avLst/>
          </a:prstGeom>
          <a:noFill/>
          <a:ln w="9525">
            <a:noFill/>
          </a:ln>
        </p:spPr>
        <p:txBody>
          <a:bodyPr wrap="square" anchor="t">
            <a:spAutoFit/>
          </a:bodyPr>
          <a:p>
            <a:pPr>
              <a:lnSpc>
                <a:spcPct val="200000"/>
              </a:lnSpc>
              <a:buClr>
                <a:srgbClr val="FF0000"/>
              </a:buClr>
              <a:buSzTx/>
              <a:buFont typeface="Wingdings" panose="05000000000000000000" charset="0"/>
            </a:pPr>
            <a:r>
              <a:rPr lang="zh-CN" altLang="en-US" sz="2400" dirty="0">
                <a:solidFill>
                  <a:srgbClr val="FF0000"/>
                </a:solidFill>
                <a:latin typeface="微软雅黑" panose="020B0503020204020204" pitchFamily="34" charset="-122"/>
                <a:ea typeface="微软雅黑" panose="020B0503020204020204" pitchFamily="34" charset="-122"/>
              </a:rPr>
              <a:t>缓存参数</a:t>
            </a:r>
            <a:endParaRPr lang="zh-CN" altLang="en-US" sz="2400" dirty="0">
              <a:solidFill>
                <a:srgbClr val="FF0000"/>
              </a:solidFill>
              <a:latin typeface="微软雅黑" panose="020B0503020204020204" pitchFamily="34" charset="-122"/>
              <a:ea typeface="微软雅黑" panose="020B0503020204020204" pitchFamily="34" charset="-122"/>
            </a:endParaRPr>
          </a:p>
          <a:p>
            <a:pPr>
              <a:lnSpc>
                <a:spcPct val="200000"/>
              </a:lnSpc>
              <a:buClr>
                <a:srgbClr val="FF0000"/>
              </a:buClr>
              <a:buSzTx/>
              <a:buFont typeface="Wingdings" panose="05000000000000000000" charset="0"/>
            </a:pPr>
            <a:r>
              <a:rPr lang="zh-CN" altLang="en-US" sz="2400" dirty="0">
                <a:latin typeface="微软雅黑" panose="020B0503020204020204" pitchFamily="34" charset="-122"/>
                <a:ea typeface="微软雅黑" panose="020B0503020204020204" pitchFamily="34" charset="-122"/>
              </a:rPr>
              <a:t>缓存参数主要用于实现业务系统对缓存客户端的缓存连接池相关属性的控制，实现定制化的缓存连接池和不同业务场景下的连接池优化。</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5169" name="Text Box 6"/>
          <p:cNvSpPr txBox="1"/>
          <p:nvPr/>
        </p:nvSpPr>
        <p:spPr>
          <a:xfrm>
            <a:off x="350838" y="3760788"/>
            <a:ext cx="668337" cy="427037"/>
          </a:xfrm>
          <a:prstGeom prst="rect">
            <a:avLst/>
          </a:prstGeom>
          <a:noFill/>
          <a:ln w="9525">
            <a:noFill/>
          </a:ln>
        </p:spPr>
        <p:txBody>
          <a:bodyPr anchor="t">
            <a:spAutoFit/>
          </a:bodyPr>
          <a:p>
            <a:pPr>
              <a:buSzTx/>
            </a:pPr>
            <a:endParaRPr lang="zh-CN" altLang="zh-CN" sz="2200" dirty="0">
              <a:latin typeface="Arial" panose="020B0604020202020204" pitchFamily="34" charset="0"/>
              <a:ea typeface="楷体_GB2312" pitchFamily="49" charset="-122"/>
            </a:endParaRPr>
          </a:p>
        </p:txBody>
      </p:sp>
      <p:sp>
        <p:nvSpPr>
          <p:cNvPr id="8" name="Text Box 4"/>
          <p:cNvSpPr txBox="1">
            <a:spLocks noChangeArrowheads="1"/>
          </p:cNvSpPr>
          <p:nvPr/>
        </p:nvSpPr>
        <p:spPr bwMode="auto">
          <a:xfrm>
            <a:off x="1458913" y="225425"/>
            <a:ext cx="7596188" cy="522288"/>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just"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业务系统接入</a:t>
            </a:r>
            <a:endPar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5171" name="Text Box 4"/>
          <p:cNvSpPr txBox="1"/>
          <p:nvPr/>
        </p:nvSpPr>
        <p:spPr>
          <a:xfrm>
            <a:off x="350838" y="1289050"/>
            <a:ext cx="7740650" cy="830263"/>
          </a:xfrm>
          <a:prstGeom prst="rect">
            <a:avLst/>
          </a:prstGeom>
          <a:noFill/>
          <a:ln w="9525">
            <a:noFill/>
          </a:ln>
        </p:spPr>
        <p:txBody>
          <a:bodyPr anchor="t">
            <a:spAutoFit/>
          </a:bodyPr>
          <a:p>
            <a:pPr>
              <a:lnSpc>
                <a:spcPct val="200000"/>
              </a:lnSpc>
              <a:buClr>
                <a:srgbClr val="FF0000"/>
              </a:buClr>
              <a:buSzTx/>
              <a:buFont typeface="Wingdings" panose="05000000000000000000" pitchFamily="2" charset="2"/>
            </a:pPr>
            <a:endParaRPr lang="zh-CN" altLang="en-US" sz="2400" dirty="0">
              <a:latin typeface="微软雅黑" panose="020B0503020204020204" pitchFamily="34" charset="-122"/>
              <a:ea typeface="微软雅黑" panose="020B0503020204020204" pitchFamily="34" charset="-122"/>
            </a:endParaRPr>
          </a:p>
        </p:txBody>
      </p:sp>
      <p:sp>
        <p:nvSpPr>
          <p:cNvPr id="135172" name="Text Box 4"/>
          <p:cNvSpPr txBox="1"/>
          <p:nvPr/>
        </p:nvSpPr>
        <p:spPr>
          <a:xfrm>
            <a:off x="244475" y="1000125"/>
            <a:ext cx="8683625" cy="3044825"/>
          </a:xfrm>
          <a:prstGeom prst="rect">
            <a:avLst/>
          </a:prstGeom>
          <a:noFill/>
          <a:ln w="9525">
            <a:noFill/>
          </a:ln>
        </p:spPr>
        <p:txBody>
          <a:bodyPr wrap="square" anchor="t">
            <a:spAutoFit/>
          </a:bodyPr>
          <a:p>
            <a:pPr>
              <a:lnSpc>
                <a:spcPct val="200000"/>
              </a:lnSpc>
              <a:buClr>
                <a:srgbClr val="FF0000"/>
              </a:buClr>
              <a:buSzTx/>
              <a:buFont typeface="Wingdings" panose="05000000000000000000" charset="0"/>
            </a:pPr>
            <a:r>
              <a:rPr lang="zh-CN" altLang="en-US" sz="2400" dirty="0">
                <a:solidFill>
                  <a:srgbClr val="FF0000"/>
                </a:solidFill>
                <a:latin typeface="微软雅黑" panose="020B0503020204020204" pitchFamily="34" charset="-122"/>
                <a:ea typeface="微软雅黑" panose="020B0503020204020204" pitchFamily="34" charset="-122"/>
              </a:rPr>
              <a:t>缓存块托管</a:t>
            </a:r>
            <a:endParaRPr lang="zh-CN" altLang="en-US" sz="2400" dirty="0">
              <a:solidFill>
                <a:srgbClr val="FF0000"/>
              </a:solidFill>
              <a:latin typeface="微软雅黑" panose="020B0503020204020204" pitchFamily="34" charset="-122"/>
              <a:ea typeface="微软雅黑" panose="020B0503020204020204" pitchFamily="34" charset="-122"/>
            </a:endParaRPr>
          </a:p>
          <a:p>
            <a:pPr>
              <a:lnSpc>
                <a:spcPct val="200000"/>
              </a:lnSpc>
              <a:buClr>
                <a:srgbClr val="FF0000"/>
              </a:buClr>
              <a:buSzTx/>
              <a:buFont typeface="Wingdings" panose="05000000000000000000" charset="0"/>
            </a:pPr>
            <a:r>
              <a:rPr lang="en-US" altLang="zh-CN" sz="2400" dirty="0">
                <a:latin typeface="微软雅黑" panose="020B0503020204020204" pitchFamily="34" charset="-122"/>
                <a:ea typeface="微软雅黑" panose="020B0503020204020204" pitchFamily="34" charset="-122"/>
              </a:rPr>
              <a:t>Cache.xml</a:t>
            </a:r>
            <a:r>
              <a:rPr lang="zh-CN" altLang="en-US" sz="2400" dirty="0">
                <a:latin typeface="微软雅黑" panose="020B0503020204020204" pitchFamily="34" charset="-122"/>
                <a:ea typeface="微软雅黑" panose="020B0503020204020204" pitchFamily="34" charset="-122"/>
              </a:rPr>
              <a:t>文件中指定了业务系统与预置缓存块的关系、缓存加载数据逻辑。各业务系统在缓存加载实现类中定义了缓存块与业务数据库表的关系。</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1271588" y="323850"/>
            <a:ext cx="5549900" cy="952500"/>
          </a:xfrm>
          <a:prstGeom prst="rect">
            <a:avLst/>
          </a:prstGeom>
          <a:noFill/>
          <a:ln>
            <a:noFill/>
          </a:ln>
        </p:spPr>
        <p:txBody>
          <a:bodyPr wrap="square">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第七章</a:t>
            </a:r>
            <a:r>
              <a:rPr kumimoji="0" lang="en-US" altLang="zh-CN"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 </a:t>
            </a: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分布式缓存平台</a:t>
            </a:r>
            <a:endPar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1" i="1" u="sng"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p:txBody>
      </p:sp>
      <p:sp>
        <p:nvSpPr>
          <p:cNvPr id="4" name="Rectangle 2"/>
          <p:cNvSpPr txBox="1">
            <a:spLocks noChangeArrowheads="1"/>
          </p:cNvSpPr>
          <p:nvPr/>
        </p:nvSpPr>
        <p:spPr>
          <a:xfrm>
            <a:off x="947738" y="1346200"/>
            <a:ext cx="7772400" cy="3581400"/>
          </a:xfrm>
          <a:prstGeom prst="rect">
            <a:avLst/>
          </a:prstGeom>
        </p:spPr>
        <p:txBody>
          <a:bodyPr/>
          <a:lstStyle>
            <a:lvl1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mj-lt"/>
                <a:ea typeface="黑体" panose="02010609060101010101" pitchFamily="49" charset="-122"/>
                <a:cs typeface="黑体" panose="02010609060101010101" pitchFamily="49" charset="-122"/>
              </a:defRPr>
            </a:lvl1pPr>
            <a:lvl2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2pPr>
            <a:lvl3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3pPr>
            <a:lvl4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4pPr>
            <a:lvl5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5pPr>
            <a:lvl6pPr marL="4572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9pPr>
          </a:lstStyle>
          <a:p>
            <a:pPr marL="0" marR="0" lvl="0" indent="0" algn="l" defTabSz="914400" rtl="0" eaLnBrk="0" fontAlgn="base" latinLnBrk="0" hangingPunct="0">
              <a:lnSpc>
                <a:spcPct val="200000"/>
              </a:lnSpc>
              <a:spcBef>
                <a:spcPct val="0"/>
              </a:spcBef>
              <a:spcAft>
                <a:spcPct val="0"/>
              </a:spcAft>
              <a:buClrTx/>
              <a:buSzTx/>
              <a:buFontTx/>
              <a:buNone/>
              <a:defRPr/>
            </a:pPr>
            <a:r>
              <a:rPr kumimoji="0" sz="2400" b="0" i="0" u="none" strike="noStrike" kern="0" cap="none" spc="0" normalizeH="0" baseline="0" noProof="0" dirty="0">
                <a:ln>
                  <a:noFill/>
                </a:ln>
                <a:solidFill>
                  <a:srgbClr val="FF0000"/>
                </a:solidFill>
                <a:uLnTx/>
                <a:uFillTx/>
                <a:latin typeface="微软雅黑" panose="020B0503020204020204" pitchFamily="34" charset="-122"/>
                <a:ea typeface="微软雅黑" panose="020B0503020204020204" pitchFamily="34" charset="-122"/>
                <a:cs typeface="黑体" panose="02010609060101010101" pitchFamily="49" charset="-122"/>
              </a:rPr>
              <a:t>7.1  缓存中间件介绍</a:t>
            </a:r>
            <a:endParaRPr kumimoji="0" sz="2400" b="0" i="0" u="none" strike="noStrike" kern="0" cap="none" spc="0" normalizeH="0" baseline="0" noProof="0" dirty="0">
              <a:ln>
                <a:noFill/>
              </a:ln>
              <a:solidFill>
                <a:srgbClr val="FF0000"/>
              </a:solidFill>
              <a:uLnTx/>
              <a:uFillTx/>
              <a:latin typeface="微软雅黑" panose="020B0503020204020204" pitchFamily="34" charset="-122"/>
              <a:ea typeface="微软雅黑" panose="020B0503020204020204" pitchFamily="34" charset="-122"/>
              <a:cs typeface="黑体" panose="02010609060101010101" pitchFamily="49" charset="-122"/>
            </a:endParaRPr>
          </a:p>
          <a:p>
            <a:pPr marL="0" marR="0" lvl="0" indent="0" algn="l" defTabSz="914400" rtl="0" eaLnBrk="0" fontAlgn="base" latinLnBrk="0" hangingPunct="0">
              <a:lnSpc>
                <a:spcPct val="200000"/>
              </a:lnSpc>
              <a:spcBef>
                <a:spcPct val="0"/>
              </a:spcBef>
              <a:spcAft>
                <a:spcPct val="0"/>
              </a:spcAft>
              <a:buClrTx/>
              <a:buSzTx/>
              <a:buFontTx/>
              <a:buNone/>
              <a:defRPr/>
            </a:pPr>
            <a:r>
              <a:rPr kumimoji="0" sz="2400" b="0" i="0" u="none" strike="noStrike" kern="0" cap="none" spc="0" normalizeH="0" baseline="0" noProof="0" dirty="0">
                <a:ln>
                  <a:noFill/>
                </a:ln>
                <a:solidFill>
                  <a:schemeClr val="tx1"/>
                </a:solidFill>
                <a:uLnTx/>
                <a:uFillTx/>
                <a:latin typeface="微软雅黑" panose="020B0503020204020204" pitchFamily="34" charset="-122"/>
                <a:ea typeface="微软雅黑" panose="020B0503020204020204" pitchFamily="34" charset="-122"/>
                <a:cs typeface="黑体" panose="02010609060101010101" pitchFamily="49" charset="-122"/>
              </a:rPr>
              <a:t>7.2  缓存策略</a:t>
            </a:r>
            <a:endParaRPr kumimoji="0" sz="2400" b="0" i="0" u="none" strike="noStrike" kern="0" cap="none" spc="0" normalizeH="0" baseline="0" noProof="0" dirty="0">
              <a:ln>
                <a:noFill/>
              </a:ln>
              <a:solidFill>
                <a:schemeClr val="tx1"/>
              </a:solidFill>
              <a:uLnTx/>
              <a:uFillTx/>
              <a:latin typeface="微软雅黑" panose="020B0503020204020204" pitchFamily="34" charset="-122"/>
              <a:ea typeface="微软雅黑" panose="020B0503020204020204" pitchFamily="34" charset="-122"/>
              <a:cs typeface="黑体" panose="02010609060101010101" pitchFamily="49" charset="-122"/>
            </a:endParaRPr>
          </a:p>
          <a:p>
            <a:pPr marL="0" marR="0" lvl="0" indent="0" algn="l" defTabSz="914400" rtl="0" eaLnBrk="0" fontAlgn="base" latinLnBrk="0" hangingPunct="0">
              <a:lnSpc>
                <a:spcPct val="200000"/>
              </a:lnSpc>
              <a:spcBef>
                <a:spcPct val="0"/>
              </a:spcBef>
              <a:spcAft>
                <a:spcPct val="0"/>
              </a:spcAft>
              <a:buClrTx/>
              <a:buSzTx/>
              <a:buFontTx/>
              <a:buNone/>
              <a:defRPr/>
            </a:pPr>
            <a:r>
              <a:rPr kumimoji="0" sz="2400" b="0" i="0" u="none" strike="noStrike" kern="0" cap="none" spc="0" normalizeH="0" baseline="0" noProof="0" dirty="0">
                <a:ln>
                  <a:noFill/>
                </a:ln>
                <a:solidFill>
                  <a:schemeClr val="tx1"/>
                </a:solidFill>
                <a:uLnTx/>
                <a:uFillTx/>
                <a:latin typeface="微软雅黑" panose="020B0503020204020204" pitchFamily="34" charset="-122"/>
                <a:ea typeface="微软雅黑" panose="020B0503020204020204" pitchFamily="34" charset="-122"/>
                <a:cs typeface="黑体" panose="02010609060101010101" pitchFamily="49" charset="-122"/>
              </a:rPr>
              <a:t>7.3  缓存平台的架构与实现</a:t>
            </a:r>
            <a:endParaRPr kumimoji="0" sz="2400" b="0" i="0" u="none" strike="noStrike" kern="0" cap="none" spc="0" normalizeH="0" baseline="0" noProof="0" dirty="0">
              <a:ln>
                <a:noFill/>
              </a:ln>
              <a:solidFill>
                <a:schemeClr val="tx1"/>
              </a:solidFill>
              <a:uLnTx/>
              <a:uFillTx/>
              <a:latin typeface="微软雅黑" panose="020B0503020204020204" pitchFamily="34" charset="-122"/>
              <a:ea typeface="微软雅黑" panose="020B0503020204020204" pitchFamily="34" charset="-122"/>
              <a:cs typeface="黑体" panose="020106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p:txBody>
      </p:sp>
    </p:spTree>
  </p:cSld>
  <p:clrMapOvr>
    <a:masterClrMapping/>
  </p:clrMapOvr>
  <p:transition>
    <p:zo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7" name="Text Box 6"/>
          <p:cNvSpPr txBox="1"/>
          <p:nvPr/>
        </p:nvSpPr>
        <p:spPr>
          <a:xfrm>
            <a:off x="350838" y="3760788"/>
            <a:ext cx="668337" cy="427037"/>
          </a:xfrm>
          <a:prstGeom prst="rect">
            <a:avLst/>
          </a:prstGeom>
          <a:noFill/>
          <a:ln w="9525">
            <a:noFill/>
          </a:ln>
        </p:spPr>
        <p:txBody>
          <a:bodyPr anchor="t">
            <a:spAutoFit/>
          </a:bodyPr>
          <a:p>
            <a:pPr>
              <a:buSzTx/>
            </a:pPr>
            <a:endParaRPr lang="zh-CN" altLang="zh-CN" sz="2200" dirty="0">
              <a:latin typeface="Arial" panose="020B0604020202020204" pitchFamily="34" charset="0"/>
              <a:ea typeface="楷体_GB2312" pitchFamily="49" charset="-122"/>
            </a:endParaRPr>
          </a:p>
        </p:txBody>
      </p:sp>
      <p:sp>
        <p:nvSpPr>
          <p:cNvPr id="8" name="Text Box 4"/>
          <p:cNvSpPr txBox="1">
            <a:spLocks noChangeArrowheads="1"/>
          </p:cNvSpPr>
          <p:nvPr/>
        </p:nvSpPr>
        <p:spPr bwMode="auto">
          <a:xfrm>
            <a:off x="1458913" y="225425"/>
            <a:ext cx="7596188" cy="522288"/>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just"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缓存中间件介绍</a:t>
            </a:r>
            <a:endParaRPr kumimoji="0" lang="zh-CN" altLang="en-US"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0899" name="Text Box 4"/>
          <p:cNvSpPr txBox="1"/>
          <p:nvPr/>
        </p:nvSpPr>
        <p:spPr>
          <a:xfrm>
            <a:off x="701675" y="1543050"/>
            <a:ext cx="7740650" cy="3044825"/>
          </a:xfrm>
          <a:prstGeom prst="rect">
            <a:avLst/>
          </a:prstGeom>
          <a:noFill/>
          <a:ln w="9525">
            <a:noFill/>
          </a:ln>
        </p:spPr>
        <p:txBody>
          <a:bodyPr anchor="t">
            <a:spAutoFit/>
          </a:bodyPr>
          <a:p>
            <a:pPr marL="449580" indent="-449580">
              <a:lnSpc>
                <a:spcPct val="200000"/>
              </a:lnSpc>
              <a:buClr>
                <a:srgbClr val="FF0000"/>
              </a:buClr>
              <a:buSzTx/>
              <a:buFont typeface="Wingdings" panose="05000000000000000000" pitchFamily="2" charset="2"/>
              <a:buChar char="p"/>
            </a:pPr>
            <a:r>
              <a:rPr lang="en-US" altLang="zh-CN" sz="2400" dirty="0">
                <a:latin typeface="微软雅黑" panose="020B0503020204020204" pitchFamily="34" charset="-122"/>
                <a:ea typeface="微软雅黑" panose="020B0503020204020204" pitchFamily="34" charset="-122"/>
              </a:rPr>
              <a:t>Memcached</a:t>
            </a:r>
            <a:endParaRPr lang="en-US" altLang="zh-CN" sz="2400" dirty="0">
              <a:latin typeface="微软雅黑" panose="020B0503020204020204" pitchFamily="34" charset="-122"/>
              <a:ea typeface="微软雅黑" panose="020B0503020204020204" pitchFamily="34" charset="-122"/>
            </a:endParaRPr>
          </a:p>
          <a:p>
            <a:pPr marL="449580" indent="-449580">
              <a:lnSpc>
                <a:spcPct val="200000"/>
              </a:lnSpc>
              <a:buClr>
                <a:srgbClr val="FF0000"/>
              </a:buClr>
              <a:buSzTx/>
              <a:buFont typeface="Wingdings" panose="05000000000000000000" pitchFamily="2" charset="2"/>
              <a:buChar char="p"/>
            </a:pPr>
            <a:r>
              <a:rPr lang="en-US" altLang="zh-CN" sz="2400" dirty="0">
                <a:latin typeface="微软雅黑" panose="020B0503020204020204" pitchFamily="34" charset="-122"/>
                <a:ea typeface="微软雅黑" panose="020B0503020204020204" pitchFamily="34" charset="-122"/>
              </a:rPr>
              <a:t>Redis</a:t>
            </a:r>
            <a:endParaRPr lang="en-US" altLang="zh-CN" sz="2400" dirty="0">
              <a:latin typeface="微软雅黑" panose="020B0503020204020204" pitchFamily="34" charset="-122"/>
              <a:ea typeface="微软雅黑" panose="020B0503020204020204" pitchFamily="34" charset="-122"/>
            </a:endParaRPr>
          </a:p>
          <a:p>
            <a:pPr marL="449580" indent="-449580">
              <a:lnSpc>
                <a:spcPct val="200000"/>
              </a:lnSpc>
              <a:buClr>
                <a:srgbClr val="FF0000"/>
              </a:buClr>
              <a:buSzTx/>
              <a:buFont typeface="Wingdings" panose="05000000000000000000" pitchFamily="2" charset="2"/>
              <a:buChar char="p"/>
            </a:pPr>
            <a:r>
              <a:rPr lang="en-US" altLang="zh-CN" sz="2400" dirty="0">
                <a:latin typeface="微软雅黑" panose="020B0503020204020204" pitchFamily="34" charset="-122"/>
                <a:ea typeface="微软雅黑" panose="020B0503020204020204" pitchFamily="34" charset="-122"/>
              </a:rPr>
              <a:t>Coherence</a:t>
            </a:r>
            <a:endParaRPr lang="en-US" altLang="zh-CN" sz="2400" dirty="0">
              <a:latin typeface="微软雅黑" panose="020B0503020204020204" pitchFamily="34" charset="-122"/>
              <a:ea typeface="微软雅黑" panose="020B0503020204020204" pitchFamily="34" charset="-122"/>
            </a:endParaRPr>
          </a:p>
          <a:p>
            <a:pPr marL="449580" indent="-449580">
              <a:lnSpc>
                <a:spcPct val="200000"/>
              </a:lnSpc>
              <a:buClr>
                <a:srgbClr val="FF0000"/>
              </a:buClr>
              <a:buSzTx/>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rPr>
              <a:t>缓存中间件产品特性对比</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1" name="Text Box 6"/>
          <p:cNvSpPr txBox="1"/>
          <p:nvPr/>
        </p:nvSpPr>
        <p:spPr>
          <a:xfrm>
            <a:off x="350838" y="3760788"/>
            <a:ext cx="668337" cy="427037"/>
          </a:xfrm>
          <a:prstGeom prst="rect">
            <a:avLst/>
          </a:prstGeom>
          <a:noFill/>
          <a:ln w="9525">
            <a:noFill/>
          </a:ln>
        </p:spPr>
        <p:txBody>
          <a:bodyPr anchor="t">
            <a:spAutoFit/>
          </a:bodyPr>
          <a:p>
            <a:pPr>
              <a:buSzTx/>
            </a:pPr>
            <a:endParaRPr lang="zh-CN" altLang="zh-CN" sz="2200" dirty="0">
              <a:latin typeface="Arial" panose="020B0604020202020204" pitchFamily="34" charset="0"/>
              <a:ea typeface="楷体_GB2312" pitchFamily="49" charset="-122"/>
            </a:endParaRPr>
          </a:p>
        </p:txBody>
      </p:sp>
      <p:sp>
        <p:nvSpPr>
          <p:cNvPr id="8" name="Text Box 4"/>
          <p:cNvSpPr txBox="1">
            <a:spLocks noChangeArrowheads="1"/>
          </p:cNvSpPr>
          <p:nvPr/>
        </p:nvSpPr>
        <p:spPr bwMode="auto">
          <a:xfrm>
            <a:off x="1458913" y="225425"/>
            <a:ext cx="7596188" cy="522288"/>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just"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Memcached</a:t>
            </a:r>
            <a:endParaRPr kumimoji="0" lang="en-US" altLang="zh-CN" sz="28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1923" name="Text Box 4"/>
          <p:cNvSpPr txBox="1"/>
          <p:nvPr/>
        </p:nvSpPr>
        <p:spPr>
          <a:xfrm>
            <a:off x="520700" y="1171575"/>
            <a:ext cx="7740650" cy="4522788"/>
          </a:xfrm>
          <a:prstGeom prst="rect">
            <a:avLst/>
          </a:prstGeom>
          <a:noFill/>
          <a:ln w="9525">
            <a:noFill/>
          </a:ln>
        </p:spPr>
        <p:txBody>
          <a:bodyPr anchor="t">
            <a:spAutoFit/>
          </a:bodyPr>
          <a:p>
            <a:pPr marL="171450" indent="-171450">
              <a:lnSpc>
                <a:spcPct val="200000"/>
              </a:lnSpc>
              <a:buClr>
                <a:srgbClr val="FF0000"/>
              </a:buClr>
              <a:buSzTx/>
              <a:buFont typeface="Arial" panose="020B0604020202020204" pitchFamily="34" charset="0"/>
              <a:buChar char="•"/>
            </a:pPr>
            <a:r>
              <a:rPr lang="zh-CN" sz="1600" dirty="0">
                <a:latin typeface="微软雅黑" panose="020B0503020204020204" pitchFamily="34" charset="-122"/>
                <a:ea typeface="微软雅黑" panose="020B0503020204020204" pitchFamily="34" charset="-122"/>
              </a:rPr>
              <a:t>memcached是一套分布式的高速缓存系统，由LiveJournal的Brad Fitzpatrick开发，但被许多网站使用。这是一套</a:t>
            </a:r>
            <a:r>
              <a:rPr lang="zh-CN" sz="1600" dirty="0">
                <a:solidFill>
                  <a:srgbClr val="FF0000"/>
                </a:solidFill>
                <a:latin typeface="微软雅黑" panose="020B0503020204020204" pitchFamily="34" charset="-122"/>
                <a:ea typeface="微软雅黑" panose="020B0503020204020204" pitchFamily="34" charset="-122"/>
              </a:rPr>
              <a:t>开放源代码软件</a:t>
            </a:r>
            <a:r>
              <a:rPr lang="zh-CN" sz="1600" dirty="0">
                <a:latin typeface="微软雅黑" panose="020B0503020204020204" pitchFamily="34" charset="-122"/>
                <a:ea typeface="微软雅黑" panose="020B0503020204020204" pitchFamily="34" charset="-122"/>
              </a:rPr>
              <a:t>，以BSD license授权发布。</a:t>
            </a:r>
            <a:endParaRPr lang="zh-CN" sz="1600" dirty="0">
              <a:latin typeface="微软雅黑" panose="020B0503020204020204" pitchFamily="34" charset="-122"/>
              <a:ea typeface="微软雅黑" panose="020B0503020204020204" pitchFamily="34" charset="-122"/>
            </a:endParaRPr>
          </a:p>
          <a:p>
            <a:pPr marL="171450" indent="-171450">
              <a:lnSpc>
                <a:spcPct val="200000"/>
              </a:lnSpc>
              <a:buClr>
                <a:srgbClr val="FF0000"/>
              </a:buClr>
              <a:buSzTx/>
              <a:buFont typeface="Arial" panose="020B0604020202020204" pitchFamily="34" charset="0"/>
              <a:buChar char="•"/>
            </a:pPr>
            <a:r>
              <a:rPr lang="zh-CN" sz="1600" dirty="0">
                <a:latin typeface="微软雅黑" panose="020B0503020204020204" pitchFamily="34" charset="-122"/>
                <a:ea typeface="微软雅黑" panose="020B0503020204020204" pitchFamily="34" charset="-122"/>
              </a:rPr>
              <a:t>memcached缺乏认证以及安全管制，这代表应该将memcached服务器</a:t>
            </a:r>
            <a:r>
              <a:rPr lang="zh-CN" sz="1600" dirty="0">
                <a:solidFill>
                  <a:srgbClr val="FF0000"/>
                </a:solidFill>
                <a:latin typeface="微软雅黑" panose="020B0503020204020204" pitchFamily="34" charset="-122"/>
                <a:ea typeface="微软雅黑" panose="020B0503020204020204" pitchFamily="34" charset="-122"/>
              </a:rPr>
              <a:t>放置在防火墙后</a:t>
            </a:r>
            <a:r>
              <a:rPr lang="zh-CN" sz="1600" dirty="0">
                <a:latin typeface="微软雅黑" panose="020B0503020204020204" pitchFamily="34" charset="-122"/>
                <a:ea typeface="微软雅黑" panose="020B0503020204020204" pitchFamily="34" charset="-122"/>
              </a:rPr>
              <a:t>。</a:t>
            </a:r>
            <a:endParaRPr lang="zh-CN" sz="1600" dirty="0">
              <a:latin typeface="微软雅黑" panose="020B0503020204020204" pitchFamily="34" charset="-122"/>
              <a:ea typeface="微软雅黑" panose="020B0503020204020204" pitchFamily="34" charset="-122"/>
            </a:endParaRPr>
          </a:p>
          <a:p>
            <a:pPr marL="171450" indent="-171450">
              <a:lnSpc>
                <a:spcPct val="200000"/>
              </a:lnSpc>
              <a:buClr>
                <a:srgbClr val="FF0000"/>
              </a:buClr>
              <a:buSzTx/>
              <a:buFont typeface="Arial" panose="020B0604020202020204" pitchFamily="34" charset="0"/>
              <a:buChar char="•"/>
            </a:pPr>
            <a:r>
              <a:rPr lang="zh-CN" sz="1600" dirty="0">
                <a:latin typeface="微软雅黑" panose="020B0503020204020204" pitchFamily="34" charset="-122"/>
                <a:ea typeface="微软雅黑" panose="020B0503020204020204" pitchFamily="34" charset="-122"/>
              </a:rPr>
              <a:t>memcached的API使用三十二比特的循环冗余校验（CRC-32）计算键值后，将数据分散在不同的机器上。当表格满了以后，接下来新增的数据会以LRU机制替换掉。由于memcached通常只是当作缓存系统使用，所以使用memcached的应用程序在写回较慢的系统时（像是后端的数据库）需要额外的代码更新memcached内的数据。</a:t>
            </a:r>
            <a:endParaRPr lang="zh-CN" sz="1600" dirty="0">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theme/theme1.xml><?xml version="1.0" encoding="utf-8"?>
<a:theme xmlns:a="http://schemas.openxmlformats.org/drawingml/2006/main" name="1_Tsinghua">
  <a:themeElements>
    <a:clrScheme name="Tsinghua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fontScheme name="Tsinghua">
      <a:majorFont>
        <a:latin typeface="Arial"/>
        <a:ea typeface="黑体"/>
        <a:cs typeface=""/>
      </a:majorFont>
      <a:minorFont>
        <a:latin typeface="Arial"/>
        <a:ea typeface="幼圆"/>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0000"/>
        </a:solidFill>
        <a:ln w="3175" algn="ctr">
          <a:solidFill>
            <a:schemeClr val="tx1"/>
          </a:solidFill>
          <a:miter lim="800000"/>
        </a:ln>
        <a:effectLst>
          <a:outerShdw dist="57150" dir="2700000" algn="ctr" rotWithShape="0">
            <a:srgbClr val="888888">
              <a:alpha val="50000"/>
            </a:srgbClr>
          </a:outerShdw>
        </a:effectLst>
      </a:spPr>
      <a:bodyPr lIns="91446" tIns="91446" rIns="91446" bIns="91446" rtlCol="0" anchor="ctr"/>
      <a:lstStyle>
        <a:defPPr algn="ctr">
          <a:defRPr sz="280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Tsinghua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clrMap bg1="lt1" tx1="dk1" bg2="lt2" tx2="dk2" accent1="accent1" accent2="accent2" accent3="accent3" accent4="accent4" accent5="accent5" accent6="accent6" hlink="hlink" folHlink="folHlink"/>
    </a:extraClrScheme>
    <a:extraClrScheme>
      <a:clrScheme name="Tsinghua 2">
        <a:dk1>
          <a:srgbClr val="000000"/>
        </a:dk1>
        <a:lt1>
          <a:srgbClr val="FFFFFF"/>
        </a:lt1>
        <a:dk2>
          <a:srgbClr val="FFFFFF"/>
        </a:dk2>
        <a:lt2>
          <a:srgbClr val="817F3F"/>
        </a:lt2>
        <a:accent1>
          <a:srgbClr val="FFCC00"/>
        </a:accent1>
        <a:accent2>
          <a:srgbClr val="CC9900"/>
        </a:accent2>
        <a:accent3>
          <a:srgbClr val="FFFFFF"/>
        </a:accent3>
        <a:accent4>
          <a:srgbClr val="000000"/>
        </a:accent4>
        <a:accent5>
          <a:srgbClr val="FFE2AA"/>
        </a:accent5>
        <a:accent6>
          <a:srgbClr val="B98A00"/>
        </a:accent6>
        <a:hlink>
          <a:srgbClr val="996666"/>
        </a:hlink>
        <a:folHlink>
          <a:srgbClr val="C94503"/>
        </a:folHlink>
      </a:clrScheme>
      <a:clrMap bg1="lt1" tx1="dk1" bg2="lt2" tx2="dk2" accent1="accent1" accent2="accent2" accent3="accent3" accent4="accent4" accent5="accent5" accent6="accent6" hlink="hlink" folHlink="folHlink"/>
    </a:extraClrScheme>
    <a:extraClrScheme>
      <a:clrScheme name="Tsinghua 3">
        <a:dk1>
          <a:srgbClr val="CC6600"/>
        </a:dk1>
        <a:lt1>
          <a:srgbClr val="FFFFFF"/>
        </a:lt1>
        <a:dk2>
          <a:srgbClr val="800000"/>
        </a:dk2>
        <a:lt2>
          <a:srgbClr val="FFFFFF"/>
        </a:lt2>
        <a:accent1>
          <a:srgbClr val="FF6600"/>
        </a:accent1>
        <a:accent2>
          <a:srgbClr val="33CCCC"/>
        </a:accent2>
        <a:accent3>
          <a:srgbClr val="C0AAAA"/>
        </a:accent3>
        <a:accent4>
          <a:srgbClr val="DADADA"/>
        </a:accent4>
        <a:accent5>
          <a:srgbClr val="FFB8AA"/>
        </a:accent5>
        <a:accent6>
          <a:srgbClr val="2DB9B9"/>
        </a:accent6>
        <a:hlink>
          <a:srgbClr val="99FF33"/>
        </a:hlink>
        <a:folHlink>
          <a:srgbClr val="CC3300"/>
        </a:folHlink>
      </a:clrScheme>
      <a:clrMap bg1="dk2" tx1="lt1" bg2="dk1" tx2="lt2" accent1="accent1" accent2="accent2" accent3="accent3" accent4="accent4" accent5="accent5" accent6="accent6" hlink="hlink" folHlink="folHlink"/>
    </a:extraClrScheme>
    <a:extraClrScheme>
      <a:clrScheme name="Tsinghua 4">
        <a:dk1>
          <a:srgbClr val="993300"/>
        </a:dk1>
        <a:lt1>
          <a:srgbClr val="FFFFFF"/>
        </a:lt1>
        <a:dk2>
          <a:srgbClr val="431A01"/>
        </a:dk2>
        <a:lt2>
          <a:srgbClr val="FFFFFF"/>
        </a:lt2>
        <a:accent1>
          <a:srgbClr val="FFCC00"/>
        </a:accent1>
        <a:accent2>
          <a:srgbClr val="FF9966"/>
        </a:accent2>
        <a:accent3>
          <a:srgbClr val="B0ABAA"/>
        </a:accent3>
        <a:accent4>
          <a:srgbClr val="DADADA"/>
        </a:accent4>
        <a:accent5>
          <a:srgbClr val="FFE2AA"/>
        </a:accent5>
        <a:accent6>
          <a:srgbClr val="E78A5C"/>
        </a:accent6>
        <a:hlink>
          <a:srgbClr val="FF6600"/>
        </a:hlink>
        <a:folHlink>
          <a:srgbClr val="CC3300"/>
        </a:folHlink>
      </a:clrScheme>
      <a:clrMap bg1="dk2" tx1="lt1" bg2="dk1" tx2="lt2" accent1="accent1" accent2="accent2" accent3="accent3" accent4="accent4" accent5="accent5" accent6="accent6" hlink="hlink" folHlink="folHlink"/>
    </a:extraClrScheme>
    <a:extraClrScheme>
      <a:clrScheme name="Tsinghua 5">
        <a:dk1>
          <a:srgbClr val="75878B"/>
        </a:dk1>
        <a:lt1>
          <a:srgbClr val="FFFFFF"/>
        </a:lt1>
        <a:dk2>
          <a:srgbClr val="260000"/>
        </a:dk2>
        <a:lt2>
          <a:srgbClr val="FFFFFF"/>
        </a:lt2>
        <a:accent1>
          <a:srgbClr val="0099CC"/>
        </a:accent1>
        <a:accent2>
          <a:srgbClr val="FF3300"/>
        </a:accent2>
        <a:accent3>
          <a:srgbClr val="ACAAAA"/>
        </a:accent3>
        <a:accent4>
          <a:srgbClr val="DADADA"/>
        </a:accent4>
        <a:accent5>
          <a:srgbClr val="AACAE2"/>
        </a:accent5>
        <a:accent6>
          <a:srgbClr val="E72D00"/>
        </a:accent6>
        <a:hlink>
          <a:srgbClr val="FFCC00"/>
        </a:hlink>
        <a:folHlink>
          <a:srgbClr val="CC0000"/>
        </a:folHlink>
      </a:clrScheme>
      <a:clrMap bg1="dk2" tx1="lt1" bg2="dk1" tx2="lt2" accent1="accent1" accent2="accent2" accent3="accent3" accent4="accent4" accent5="accent5" accent6="accent6" hlink="hlink" folHlink="folHlink"/>
    </a:extraClrScheme>
    <a:extraClrScheme>
      <a:clrScheme name="Tsinghua 6">
        <a:dk1>
          <a:srgbClr val="666699"/>
        </a:dk1>
        <a:lt1>
          <a:srgbClr val="FFFFFF"/>
        </a:lt1>
        <a:dk2>
          <a:srgbClr val="000000"/>
        </a:dk2>
        <a:lt2>
          <a:srgbClr val="FFFFFF"/>
        </a:lt2>
        <a:accent1>
          <a:srgbClr val="9966FF"/>
        </a:accent1>
        <a:accent2>
          <a:srgbClr val="99CCFF"/>
        </a:accent2>
        <a:accent3>
          <a:srgbClr val="AAAAAA"/>
        </a:accent3>
        <a:accent4>
          <a:srgbClr val="DADADA"/>
        </a:accent4>
        <a:accent5>
          <a:srgbClr val="CAB8FF"/>
        </a:accent5>
        <a:accent6>
          <a:srgbClr val="8AB9E7"/>
        </a:accent6>
        <a:hlink>
          <a:srgbClr val="FFFFCC"/>
        </a:hlink>
        <a:folHlink>
          <a:srgbClr val="6600CC"/>
        </a:folHlink>
      </a:clrScheme>
      <a:clrMap bg1="dk2" tx1="lt1" bg2="dk1" tx2="lt2" accent1="accent1" accent2="accent2" accent3="accent3" accent4="accent4" accent5="accent5" accent6="accent6" hlink="hlink" folHlink="folHlink"/>
    </a:extraClrScheme>
    <a:extraClrScheme>
      <a:clrScheme name="Tsinghua 7">
        <a:dk1>
          <a:srgbClr val="666699"/>
        </a:dk1>
        <a:lt1>
          <a:srgbClr val="FFFFFF"/>
        </a:lt1>
        <a:dk2>
          <a:srgbClr val="2A2A40"/>
        </a:dk2>
        <a:lt2>
          <a:srgbClr val="FFFFFF"/>
        </a:lt2>
        <a:accent1>
          <a:srgbClr val="006699"/>
        </a:accent1>
        <a:accent2>
          <a:srgbClr val="CC9900"/>
        </a:accent2>
        <a:accent3>
          <a:srgbClr val="ACACAF"/>
        </a:accent3>
        <a:accent4>
          <a:srgbClr val="DADADA"/>
        </a:accent4>
        <a:accent5>
          <a:srgbClr val="AAB8CA"/>
        </a:accent5>
        <a:accent6>
          <a:srgbClr val="B98A00"/>
        </a:accent6>
        <a:hlink>
          <a:srgbClr val="CC6600"/>
        </a:hlink>
        <a:folHlink>
          <a:srgbClr val="6C948A"/>
        </a:folHlink>
      </a:clrScheme>
      <a:clrMap bg1="dk2" tx1="lt1" bg2="dk1" tx2="lt2" accent1="accent1" accent2="accent2" accent3="accent3" accent4="accent4" accent5="accent5" accent6="accent6" hlink="hlink" folHlink="folHlink"/>
    </a:extraClrScheme>
    <a:extraClrScheme>
      <a:clrScheme name="Tsinghua 8">
        <a:dk1>
          <a:srgbClr val="BECBD8"/>
        </a:dk1>
        <a:lt1>
          <a:srgbClr val="FFFFFF"/>
        </a:lt1>
        <a:dk2>
          <a:srgbClr val="2B335B"/>
        </a:dk2>
        <a:lt2>
          <a:srgbClr val="FFFFFF"/>
        </a:lt2>
        <a:accent1>
          <a:srgbClr val="0099CC"/>
        </a:accent1>
        <a:accent2>
          <a:srgbClr val="B5DBE3"/>
        </a:accent2>
        <a:accent3>
          <a:srgbClr val="ACADB5"/>
        </a:accent3>
        <a:accent4>
          <a:srgbClr val="DADADA"/>
        </a:accent4>
        <a:accent5>
          <a:srgbClr val="AACAE2"/>
        </a:accent5>
        <a:accent6>
          <a:srgbClr val="A4C6CE"/>
        </a:accent6>
        <a:hlink>
          <a:srgbClr val="FFCC00"/>
        </a:hlink>
        <a:folHlink>
          <a:srgbClr val="58648C"/>
        </a:folHlink>
      </a:clrScheme>
      <a:clrMap bg1="dk2" tx1="lt1" bg2="dk1" tx2="lt2" accent1="accent1" accent2="accent2" accent3="accent3" accent4="accent4" accent5="accent5" accent6="accent6" hlink="hlink" folHlink="folHlink"/>
    </a:extraClrScheme>
    <a:extraClrScheme>
      <a:clrScheme name="Tsinghua 9">
        <a:dk1>
          <a:srgbClr val="3333FF"/>
        </a:dk1>
        <a:lt1>
          <a:srgbClr val="FFFFFF"/>
        </a:lt1>
        <a:dk2>
          <a:srgbClr val="000099"/>
        </a:dk2>
        <a:lt2>
          <a:srgbClr val="FFFFFF"/>
        </a:lt2>
        <a:accent1>
          <a:srgbClr val="339966"/>
        </a:accent1>
        <a:accent2>
          <a:srgbClr val="9999FF"/>
        </a:accent2>
        <a:accent3>
          <a:srgbClr val="AAAACA"/>
        </a:accent3>
        <a:accent4>
          <a:srgbClr val="DADADA"/>
        </a:accent4>
        <a:accent5>
          <a:srgbClr val="ADCAB8"/>
        </a:accent5>
        <a:accent6>
          <a:srgbClr val="8A8AE7"/>
        </a:accent6>
        <a:hlink>
          <a:srgbClr val="FFFF99"/>
        </a:hlink>
        <a:folHlink>
          <a:srgbClr val="17A0D1"/>
        </a:folHlink>
      </a:clrScheme>
      <a:clrMap bg1="dk2" tx1="lt1" bg2="dk1" tx2="lt2" accent1="accent1" accent2="accent2" accent3="accent3" accent4="accent4" accent5="accent5" accent6="accent6" hlink="hlink" folHlink="folHlink"/>
    </a:extraClrScheme>
    <a:extraClrScheme>
      <a:clrScheme name="Tsinghua 10">
        <a:dk1>
          <a:srgbClr val="808000"/>
        </a:dk1>
        <a:lt1>
          <a:srgbClr val="FFFFFF"/>
        </a:lt1>
        <a:dk2>
          <a:srgbClr val="354418"/>
        </a:dk2>
        <a:lt2>
          <a:srgbClr val="FFFFFF"/>
        </a:lt2>
        <a:accent1>
          <a:srgbClr val="60897C"/>
        </a:accent1>
        <a:accent2>
          <a:srgbClr val="99CC00"/>
        </a:accent2>
        <a:accent3>
          <a:srgbClr val="AEB0AB"/>
        </a:accent3>
        <a:accent4>
          <a:srgbClr val="DADADA"/>
        </a:accent4>
        <a:accent5>
          <a:srgbClr val="B6C4BF"/>
        </a:accent5>
        <a:accent6>
          <a:srgbClr val="8AB900"/>
        </a:accent6>
        <a:hlink>
          <a:srgbClr val="CCCC00"/>
        </a:hlink>
        <a:folHlink>
          <a:srgbClr val="6699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Tsinghua">
  <a:themeElements>
    <a:clrScheme name="Tsinghua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fontScheme name="Tsinghua">
      <a:majorFont>
        <a:latin typeface="Arial"/>
        <a:ea typeface="黑体"/>
        <a:cs typeface=""/>
      </a:majorFont>
      <a:minorFont>
        <a:latin typeface="Arial"/>
        <a:ea typeface="幼圆"/>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0000"/>
        </a:solidFill>
        <a:ln w="3175" algn="ctr">
          <a:solidFill>
            <a:schemeClr val="tx1"/>
          </a:solidFill>
          <a:miter lim="800000"/>
        </a:ln>
        <a:effectLst>
          <a:outerShdw dist="57150" dir="2700000" algn="ctr" rotWithShape="0">
            <a:srgbClr val="888888">
              <a:alpha val="50000"/>
            </a:srgbClr>
          </a:outerShdw>
        </a:effectLst>
      </a:spPr>
      <a:bodyPr lIns="91446" tIns="91446" rIns="91446" bIns="91446" rtlCol="0" anchor="ctr"/>
      <a:lstStyle>
        <a:defPPr algn="ctr">
          <a:defRPr sz="280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Tsinghua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clrMap bg1="lt1" tx1="dk1" bg2="lt2" tx2="dk2" accent1="accent1" accent2="accent2" accent3="accent3" accent4="accent4" accent5="accent5" accent6="accent6" hlink="hlink" folHlink="folHlink"/>
    </a:extraClrScheme>
    <a:extraClrScheme>
      <a:clrScheme name="Tsinghua 2">
        <a:dk1>
          <a:srgbClr val="000000"/>
        </a:dk1>
        <a:lt1>
          <a:srgbClr val="FFFFFF"/>
        </a:lt1>
        <a:dk2>
          <a:srgbClr val="FFFFFF"/>
        </a:dk2>
        <a:lt2>
          <a:srgbClr val="817F3F"/>
        </a:lt2>
        <a:accent1>
          <a:srgbClr val="FFCC00"/>
        </a:accent1>
        <a:accent2>
          <a:srgbClr val="CC9900"/>
        </a:accent2>
        <a:accent3>
          <a:srgbClr val="FFFFFF"/>
        </a:accent3>
        <a:accent4>
          <a:srgbClr val="000000"/>
        </a:accent4>
        <a:accent5>
          <a:srgbClr val="FFE2AA"/>
        </a:accent5>
        <a:accent6>
          <a:srgbClr val="B98A00"/>
        </a:accent6>
        <a:hlink>
          <a:srgbClr val="996666"/>
        </a:hlink>
        <a:folHlink>
          <a:srgbClr val="C94503"/>
        </a:folHlink>
      </a:clrScheme>
      <a:clrMap bg1="lt1" tx1="dk1" bg2="lt2" tx2="dk2" accent1="accent1" accent2="accent2" accent3="accent3" accent4="accent4" accent5="accent5" accent6="accent6" hlink="hlink" folHlink="folHlink"/>
    </a:extraClrScheme>
    <a:extraClrScheme>
      <a:clrScheme name="Tsinghua 3">
        <a:dk1>
          <a:srgbClr val="CC6600"/>
        </a:dk1>
        <a:lt1>
          <a:srgbClr val="FFFFFF"/>
        </a:lt1>
        <a:dk2>
          <a:srgbClr val="800000"/>
        </a:dk2>
        <a:lt2>
          <a:srgbClr val="FFFFFF"/>
        </a:lt2>
        <a:accent1>
          <a:srgbClr val="FF6600"/>
        </a:accent1>
        <a:accent2>
          <a:srgbClr val="33CCCC"/>
        </a:accent2>
        <a:accent3>
          <a:srgbClr val="C0AAAA"/>
        </a:accent3>
        <a:accent4>
          <a:srgbClr val="DADADA"/>
        </a:accent4>
        <a:accent5>
          <a:srgbClr val="FFB8AA"/>
        </a:accent5>
        <a:accent6>
          <a:srgbClr val="2DB9B9"/>
        </a:accent6>
        <a:hlink>
          <a:srgbClr val="99FF33"/>
        </a:hlink>
        <a:folHlink>
          <a:srgbClr val="CC3300"/>
        </a:folHlink>
      </a:clrScheme>
      <a:clrMap bg1="dk2" tx1="lt1" bg2="dk1" tx2="lt2" accent1="accent1" accent2="accent2" accent3="accent3" accent4="accent4" accent5="accent5" accent6="accent6" hlink="hlink" folHlink="folHlink"/>
    </a:extraClrScheme>
    <a:extraClrScheme>
      <a:clrScheme name="Tsinghua 4">
        <a:dk1>
          <a:srgbClr val="993300"/>
        </a:dk1>
        <a:lt1>
          <a:srgbClr val="FFFFFF"/>
        </a:lt1>
        <a:dk2>
          <a:srgbClr val="431A01"/>
        </a:dk2>
        <a:lt2>
          <a:srgbClr val="FFFFFF"/>
        </a:lt2>
        <a:accent1>
          <a:srgbClr val="FFCC00"/>
        </a:accent1>
        <a:accent2>
          <a:srgbClr val="FF9966"/>
        </a:accent2>
        <a:accent3>
          <a:srgbClr val="B0ABAA"/>
        </a:accent3>
        <a:accent4>
          <a:srgbClr val="DADADA"/>
        </a:accent4>
        <a:accent5>
          <a:srgbClr val="FFE2AA"/>
        </a:accent5>
        <a:accent6>
          <a:srgbClr val="E78A5C"/>
        </a:accent6>
        <a:hlink>
          <a:srgbClr val="FF6600"/>
        </a:hlink>
        <a:folHlink>
          <a:srgbClr val="CC3300"/>
        </a:folHlink>
      </a:clrScheme>
      <a:clrMap bg1="dk2" tx1="lt1" bg2="dk1" tx2="lt2" accent1="accent1" accent2="accent2" accent3="accent3" accent4="accent4" accent5="accent5" accent6="accent6" hlink="hlink" folHlink="folHlink"/>
    </a:extraClrScheme>
    <a:extraClrScheme>
      <a:clrScheme name="Tsinghua 5">
        <a:dk1>
          <a:srgbClr val="75878B"/>
        </a:dk1>
        <a:lt1>
          <a:srgbClr val="FFFFFF"/>
        </a:lt1>
        <a:dk2>
          <a:srgbClr val="260000"/>
        </a:dk2>
        <a:lt2>
          <a:srgbClr val="FFFFFF"/>
        </a:lt2>
        <a:accent1>
          <a:srgbClr val="0099CC"/>
        </a:accent1>
        <a:accent2>
          <a:srgbClr val="FF3300"/>
        </a:accent2>
        <a:accent3>
          <a:srgbClr val="ACAAAA"/>
        </a:accent3>
        <a:accent4>
          <a:srgbClr val="DADADA"/>
        </a:accent4>
        <a:accent5>
          <a:srgbClr val="AACAE2"/>
        </a:accent5>
        <a:accent6>
          <a:srgbClr val="E72D00"/>
        </a:accent6>
        <a:hlink>
          <a:srgbClr val="FFCC00"/>
        </a:hlink>
        <a:folHlink>
          <a:srgbClr val="CC0000"/>
        </a:folHlink>
      </a:clrScheme>
      <a:clrMap bg1="dk2" tx1="lt1" bg2="dk1" tx2="lt2" accent1="accent1" accent2="accent2" accent3="accent3" accent4="accent4" accent5="accent5" accent6="accent6" hlink="hlink" folHlink="folHlink"/>
    </a:extraClrScheme>
    <a:extraClrScheme>
      <a:clrScheme name="Tsinghua 6">
        <a:dk1>
          <a:srgbClr val="666699"/>
        </a:dk1>
        <a:lt1>
          <a:srgbClr val="FFFFFF"/>
        </a:lt1>
        <a:dk2>
          <a:srgbClr val="000000"/>
        </a:dk2>
        <a:lt2>
          <a:srgbClr val="FFFFFF"/>
        </a:lt2>
        <a:accent1>
          <a:srgbClr val="9966FF"/>
        </a:accent1>
        <a:accent2>
          <a:srgbClr val="99CCFF"/>
        </a:accent2>
        <a:accent3>
          <a:srgbClr val="AAAAAA"/>
        </a:accent3>
        <a:accent4>
          <a:srgbClr val="DADADA"/>
        </a:accent4>
        <a:accent5>
          <a:srgbClr val="CAB8FF"/>
        </a:accent5>
        <a:accent6>
          <a:srgbClr val="8AB9E7"/>
        </a:accent6>
        <a:hlink>
          <a:srgbClr val="FFFFCC"/>
        </a:hlink>
        <a:folHlink>
          <a:srgbClr val="6600CC"/>
        </a:folHlink>
      </a:clrScheme>
      <a:clrMap bg1="dk2" tx1="lt1" bg2="dk1" tx2="lt2" accent1="accent1" accent2="accent2" accent3="accent3" accent4="accent4" accent5="accent5" accent6="accent6" hlink="hlink" folHlink="folHlink"/>
    </a:extraClrScheme>
    <a:extraClrScheme>
      <a:clrScheme name="Tsinghua 7">
        <a:dk1>
          <a:srgbClr val="666699"/>
        </a:dk1>
        <a:lt1>
          <a:srgbClr val="FFFFFF"/>
        </a:lt1>
        <a:dk2>
          <a:srgbClr val="2A2A40"/>
        </a:dk2>
        <a:lt2>
          <a:srgbClr val="FFFFFF"/>
        </a:lt2>
        <a:accent1>
          <a:srgbClr val="006699"/>
        </a:accent1>
        <a:accent2>
          <a:srgbClr val="CC9900"/>
        </a:accent2>
        <a:accent3>
          <a:srgbClr val="ACACAF"/>
        </a:accent3>
        <a:accent4>
          <a:srgbClr val="DADADA"/>
        </a:accent4>
        <a:accent5>
          <a:srgbClr val="AAB8CA"/>
        </a:accent5>
        <a:accent6>
          <a:srgbClr val="B98A00"/>
        </a:accent6>
        <a:hlink>
          <a:srgbClr val="CC6600"/>
        </a:hlink>
        <a:folHlink>
          <a:srgbClr val="6C948A"/>
        </a:folHlink>
      </a:clrScheme>
      <a:clrMap bg1="dk2" tx1="lt1" bg2="dk1" tx2="lt2" accent1="accent1" accent2="accent2" accent3="accent3" accent4="accent4" accent5="accent5" accent6="accent6" hlink="hlink" folHlink="folHlink"/>
    </a:extraClrScheme>
    <a:extraClrScheme>
      <a:clrScheme name="Tsinghua 8">
        <a:dk1>
          <a:srgbClr val="BECBD8"/>
        </a:dk1>
        <a:lt1>
          <a:srgbClr val="FFFFFF"/>
        </a:lt1>
        <a:dk2>
          <a:srgbClr val="2B335B"/>
        </a:dk2>
        <a:lt2>
          <a:srgbClr val="FFFFFF"/>
        </a:lt2>
        <a:accent1>
          <a:srgbClr val="0099CC"/>
        </a:accent1>
        <a:accent2>
          <a:srgbClr val="B5DBE3"/>
        </a:accent2>
        <a:accent3>
          <a:srgbClr val="ACADB5"/>
        </a:accent3>
        <a:accent4>
          <a:srgbClr val="DADADA"/>
        </a:accent4>
        <a:accent5>
          <a:srgbClr val="AACAE2"/>
        </a:accent5>
        <a:accent6>
          <a:srgbClr val="A4C6CE"/>
        </a:accent6>
        <a:hlink>
          <a:srgbClr val="FFCC00"/>
        </a:hlink>
        <a:folHlink>
          <a:srgbClr val="58648C"/>
        </a:folHlink>
      </a:clrScheme>
      <a:clrMap bg1="dk2" tx1="lt1" bg2="dk1" tx2="lt2" accent1="accent1" accent2="accent2" accent3="accent3" accent4="accent4" accent5="accent5" accent6="accent6" hlink="hlink" folHlink="folHlink"/>
    </a:extraClrScheme>
    <a:extraClrScheme>
      <a:clrScheme name="Tsinghua 9">
        <a:dk1>
          <a:srgbClr val="3333FF"/>
        </a:dk1>
        <a:lt1>
          <a:srgbClr val="FFFFFF"/>
        </a:lt1>
        <a:dk2>
          <a:srgbClr val="000099"/>
        </a:dk2>
        <a:lt2>
          <a:srgbClr val="FFFFFF"/>
        </a:lt2>
        <a:accent1>
          <a:srgbClr val="339966"/>
        </a:accent1>
        <a:accent2>
          <a:srgbClr val="9999FF"/>
        </a:accent2>
        <a:accent3>
          <a:srgbClr val="AAAACA"/>
        </a:accent3>
        <a:accent4>
          <a:srgbClr val="DADADA"/>
        </a:accent4>
        <a:accent5>
          <a:srgbClr val="ADCAB8"/>
        </a:accent5>
        <a:accent6>
          <a:srgbClr val="8A8AE7"/>
        </a:accent6>
        <a:hlink>
          <a:srgbClr val="FFFF99"/>
        </a:hlink>
        <a:folHlink>
          <a:srgbClr val="17A0D1"/>
        </a:folHlink>
      </a:clrScheme>
      <a:clrMap bg1="dk2" tx1="lt1" bg2="dk1" tx2="lt2" accent1="accent1" accent2="accent2" accent3="accent3" accent4="accent4" accent5="accent5" accent6="accent6" hlink="hlink" folHlink="folHlink"/>
    </a:extraClrScheme>
    <a:extraClrScheme>
      <a:clrScheme name="Tsinghua 10">
        <a:dk1>
          <a:srgbClr val="808000"/>
        </a:dk1>
        <a:lt1>
          <a:srgbClr val="FFFFFF"/>
        </a:lt1>
        <a:dk2>
          <a:srgbClr val="354418"/>
        </a:dk2>
        <a:lt2>
          <a:srgbClr val="FFFFFF"/>
        </a:lt2>
        <a:accent1>
          <a:srgbClr val="60897C"/>
        </a:accent1>
        <a:accent2>
          <a:srgbClr val="99CC00"/>
        </a:accent2>
        <a:accent3>
          <a:srgbClr val="AEB0AB"/>
        </a:accent3>
        <a:accent4>
          <a:srgbClr val="DADADA"/>
        </a:accent4>
        <a:accent5>
          <a:srgbClr val="B6C4BF"/>
        </a:accent5>
        <a:accent6>
          <a:srgbClr val="8AB900"/>
        </a:accent6>
        <a:hlink>
          <a:srgbClr val="CCCC00"/>
        </a:hlink>
        <a:folHlink>
          <a:srgbClr val="6699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Tsinghua">
  <a:themeElements>
    <a:clrScheme name="Tsinghua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fontScheme name="Tsinghua">
      <a:majorFont>
        <a:latin typeface="Arial"/>
        <a:ea typeface="黑体"/>
        <a:cs typeface=""/>
      </a:majorFont>
      <a:minorFont>
        <a:latin typeface="Arial"/>
        <a:ea typeface="幼圆"/>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0000"/>
        </a:solidFill>
        <a:ln w="3175" algn="ctr">
          <a:solidFill>
            <a:schemeClr val="tx1"/>
          </a:solidFill>
          <a:miter lim="800000"/>
        </a:ln>
        <a:effectLst>
          <a:outerShdw dist="57150" dir="2700000" algn="ctr" rotWithShape="0">
            <a:srgbClr val="888888">
              <a:alpha val="50000"/>
            </a:srgbClr>
          </a:outerShdw>
        </a:effectLst>
      </a:spPr>
      <a:bodyPr lIns="91446" tIns="91446" rIns="91446" bIns="91446" rtlCol="0" anchor="ctr"/>
      <a:lstStyle>
        <a:defPPr algn="ctr">
          <a:defRPr sz="280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Tsinghua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clrMap bg1="lt1" tx1="dk1" bg2="lt2" tx2="dk2" accent1="accent1" accent2="accent2" accent3="accent3" accent4="accent4" accent5="accent5" accent6="accent6" hlink="hlink" folHlink="folHlink"/>
    </a:extraClrScheme>
    <a:extraClrScheme>
      <a:clrScheme name="Tsinghua 2">
        <a:dk1>
          <a:srgbClr val="000000"/>
        </a:dk1>
        <a:lt1>
          <a:srgbClr val="FFFFFF"/>
        </a:lt1>
        <a:dk2>
          <a:srgbClr val="FFFFFF"/>
        </a:dk2>
        <a:lt2>
          <a:srgbClr val="817F3F"/>
        </a:lt2>
        <a:accent1>
          <a:srgbClr val="FFCC00"/>
        </a:accent1>
        <a:accent2>
          <a:srgbClr val="CC9900"/>
        </a:accent2>
        <a:accent3>
          <a:srgbClr val="FFFFFF"/>
        </a:accent3>
        <a:accent4>
          <a:srgbClr val="000000"/>
        </a:accent4>
        <a:accent5>
          <a:srgbClr val="FFE2AA"/>
        </a:accent5>
        <a:accent6>
          <a:srgbClr val="B98A00"/>
        </a:accent6>
        <a:hlink>
          <a:srgbClr val="996666"/>
        </a:hlink>
        <a:folHlink>
          <a:srgbClr val="C94503"/>
        </a:folHlink>
      </a:clrScheme>
      <a:clrMap bg1="lt1" tx1="dk1" bg2="lt2" tx2="dk2" accent1="accent1" accent2="accent2" accent3="accent3" accent4="accent4" accent5="accent5" accent6="accent6" hlink="hlink" folHlink="folHlink"/>
    </a:extraClrScheme>
    <a:extraClrScheme>
      <a:clrScheme name="Tsinghua 3">
        <a:dk1>
          <a:srgbClr val="CC6600"/>
        </a:dk1>
        <a:lt1>
          <a:srgbClr val="FFFFFF"/>
        </a:lt1>
        <a:dk2>
          <a:srgbClr val="800000"/>
        </a:dk2>
        <a:lt2>
          <a:srgbClr val="FFFFFF"/>
        </a:lt2>
        <a:accent1>
          <a:srgbClr val="FF6600"/>
        </a:accent1>
        <a:accent2>
          <a:srgbClr val="33CCCC"/>
        </a:accent2>
        <a:accent3>
          <a:srgbClr val="C0AAAA"/>
        </a:accent3>
        <a:accent4>
          <a:srgbClr val="DADADA"/>
        </a:accent4>
        <a:accent5>
          <a:srgbClr val="FFB8AA"/>
        </a:accent5>
        <a:accent6>
          <a:srgbClr val="2DB9B9"/>
        </a:accent6>
        <a:hlink>
          <a:srgbClr val="99FF33"/>
        </a:hlink>
        <a:folHlink>
          <a:srgbClr val="CC3300"/>
        </a:folHlink>
      </a:clrScheme>
      <a:clrMap bg1="dk2" tx1="lt1" bg2="dk1" tx2="lt2" accent1="accent1" accent2="accent2" accent3="accent3" accent4="accent4" accent5="accent5" accent6="accent6" hlink="hlink" folHlink="folHlink"/>
    </a:extraClrScheme>
    <a:extraClrScheme>
      <a:clrScheme name="Tsinghua 4">
        <a:dk1>
          <a:srgbClr val="993300"/>
        </a:dk1>
        <a:lt1>
          <a:srgbClr val="FFFFFF"/>
        </a:lt1>
        <a:dk2>
          <a:srgbClr val="431A01"/>
        </a:dk2>
        <a:lt2>
          <a:srgbClr val="FFFFFF"/>
        </a:lt2>
        <a:accent1>
          <a:srgbClr val="FFCC00"/>
        </a:accent1>
        <a:accent2>
          <a:srgbClr val="FF9966"/>
        </a:accent2>
        <a:accent3>
          <a:srgbClr val="B0ABAA"/>
        </a:accent3>
        <a:accent4>
          <a:srgbClr val="DADADA"/>
        </a:accent4>
        <a:accent5>
          <a:srgbClr val="FFE2AA"/>
        </a:accent5>
        <a:accent6>
          <a:srgbClr val="E78A5C"/>
        </a:accent6>
        <a:hlink>
          <a:srgbClr val="FF6600"/>
        </a:hlink>
        <a:folHlink>
          <a:srgbClr val="CC3300"/>
        </a:folHlink>
      </a:clrScheme>
      <a:clrMap bg1="dk2" tx1="lt1" bg2="dk1" tx2="lt2" accent1="accent1" accent2="accent2" accent3="accent3" accent4="accent4" accent5="accent5" accent6="accent6" hlink="hlink" folHlink="folHlink"/>
    </a:extraClrScheme>
    <a:extraClrScheme>
      <a:clrScheme name="Tsinghua 5">
        <a:dk1>
          <a:srgbClr val="75878B"/>
        </a:dk1>
        <a:lt1>
          <a:srgbClr val="FFFFFF"/>
        </a:lt1>
        <a:dk2>
          <a:srgbClr val="260000"/>
        </a:dk2>
        <a:lt2>
          <a:srgbClr val="FFFFFF"/>
        </a:lt2>
        <a:accent1>
          <a:srgbClr val="0099CC"/>
        </a:accent1>
        <a:accent2>
          <a:srgbClr val="FF3300"/>
        </a:accent2>
        <a:accent3>
          <a:srgbClr val="ACAAAA"/>
        </a:accent3>
        <a:accent4>
          <a:srgbClr val="DADADA"/>
        </a:accent4>
        <a:accent5>
          <a:srgbClr val="AACAE2"/>
        </a:accent5>
        <a:accent6>
          <a:srgbClr val="E72D00"/>
        </a:accent6>
        <a:hlink>
          <a:srgbClr val="FFCC00"/>
        </a:hlink>
        <a:folHlink>
          <a:srgbClr val="CC0000"/>
        </a:folHlink>
      </a:clrScheme>
      <a:clrMap bg1="dk2" tx1="lt1" bg2="dk1" tx2="lt2" accent1="accent1" accent2="accent2" accent3="accent3" accent4="accent4" accent5="accent5" accent6="accent6" hlink="hlink" folHlink="folHlink"/>
    </a:extraClrScheme>
    <a:extraClrScheme>
      <a:clrScheme name="Tsinghua 6">
        <a:dk1>
          <a:srgbClr val="666699"/>
        </a:dk1>
        <a:lt1>
          <a:srgbClr val="FFFFFF"/>
        </a:lt1>
        <a:dk2>
          <a:srgbClr val="000000"/>
        </a:dk2>
        <a:lt2>
          <a:srgbClr val="FFFFFF"/>
        </a:lt2>
        <a:accent1>
          <a:srgbClr val="9966FF"/>
        </a:accent1>
        <a:accent2>
          <a:srgbClr val="99CCFF"/>
        </a:accent2>
        <a:accent3>
          <a:srgbClr val="AAAAAA"/>
        </a:accent3>
        <a:accent4>
          <a:srgbClr val="DADADA"/>
        </a:accent4>
        <a:accent5>
          <a:srgbClr val="CAB8FF"/>
        </a:accent5>
        <a:accent6>
          <a:srgbClr val="8AB9E7"/>
        </a:accent6>
        <a:hlink>
          <a:srgbClr val="FFFFCC"/>
        </a:hlink>
        <a:folHlink>
          <a:srgbClr val="6600CC"/>
        </a:folHlink>
      </a:clrScheme>
      <a:clrMap bg1="dk2" tx1="lt1" bg2="dk1" tx2="lt2" accent1="accent1" accent2="accent2" accent3="accent3" accent4="accent4" accent5="accent5" accent6="accent6" hlink="hlink" folHlink="folHlink"/>
    </a:extraClrScheme>
    <a:extraClrScheme>
      <a:clrScheme name="Tsinghua 7">
        <a:dk1>
          <a:srgbClr val="666699"/>
        </a:dk1>
        <a:lt1>
          <a:srgbClr val="FFFFFF"/>
        </a:lt1>
        <a:dk2>
          <a:srgbClr val="2A2A40"/>
        </a:dk2>
        <a:lt2>
          <a:srgbClr val="FFFFFF"/>
        </a:lt2>
        <a:accent1>
          <a:srgbClr val="006699"/>
        </a:accent1>
        <a:accent2>
          <a:srgbClr val="CC9900"/>
        </a:accent2>
        <a:accent3>
          <a:srgbClr val="ACACAF"/>
        </a:accent3>
        <a:accent4>
          <a:srgbClr val="DADADA"/>
        </a:accent4>
        <a:accent5>
          <a:srgbClr val="AAB8CA"/>
        </a:accent5>
        <a:accent6>
          <a:srgbClr val="B98A00"/>
        </a:accent6>
        <a:hlink>
          <a:srgbClr val="CC6600"/>
        </a:hlink>
        <a:folHlink>
          <a:srgbClr val="6C948A"/>
        </a:folHlink>
      </a:clrScheme>
      <a:clrMap bg1="dk2" tx1="lt1" bg2="dk1" tx2="lt2" accent1="accent1" accent2="accent2" accent3="accent3" accent4="accent4" accent5="accent5" accent6="accent6" hlink="hlink" folHlink="folHlink"/>
    </a:extraClrScheme>
    <a:extraClrScheme>
      <a:clrScheme name="Tsinghua 8">
        <a:dk1>
          <a:srgbClr val="BECBD8"/>
        </a:dk1>
        <a:lt1>
          <a:srgbClr val="FFFFFF"/>
        </a:lt1>
        <a:dk2>
          <a:srgbClr val="2B335B"/>
        </a:dk2>
        <a:lt2>
          <a:srgbClr val="FFFFFF"/>
        </a:lt2>
        <a:accent1>
          <a:srgbClr val="0099CC"/>
        </a:accent1>
        <a:accent2>
          <a:srgbClr val="B5DBE3"/>
        </a:accent2>
        <a:accent3>
          <a:srgbClr val="ACADB5"/>
        </a:accent3>
        <a:accent4>
          <a:srgbClr val="DADADA"/>
        </a:accent4>
        <a:accent5>
          <a:srgbClr val="AACAE2"/>
        </a:accent5>
        <a:accent6>
          <a:srgbClr val="A4C6CE"/>
        </a:accent6>
        <a:hlink>
          <a:srgbClr val="FFCC00"/>
        </a:hlink>
        <a:folHlink>
          <a:srgbClr val="58648C"/>
        </a:folHlink>
      </a:clrScheme>
      <a:clrMap bg1="dk2" tx1="lt1" bg2="dk1" tx2="lt2" accent1="accent1" accent2="accent2" accent3="accent3" accent4="accent4" accent5="accent5" accent6="accent6" hlink="hlink" folHlink="folHlink"/>
    </a:extraClrScheme>
    <a:extraClrScheme>
      <a:clrScheme name="Tsinghua 9">
        <a:dk1>
          <a:srgbClr val="3333FF"/>
        </a:dk1>
        <a:lt1>
          <a:srgbClr val="FFFFFF"/>
        </a:lt1>
        <a:dk2>
          <a:srgbClr val="000099"/>
        </a:dk2>
        <a:lt2>
          <a:srgbClr val="FFFFFF"/>
        </a:lt2>
        <a:accent1>
          <a:srgbClr val="339966"/>
        </a:accent1>
        <a:accent2>
          <a:srgbClr val="9999FF"/>
        </a:accent2>
        <a:accent3>
          <a:srgbClr val="AAAACA"/>
        </a:accent3>
        <a:accent4>
          <a:srgbClr val="DADADA"/>
        </a:accent4>
        <a:accent5>
          <a:srgbClr val="ADCAB8"/>
        </a:accent5>
        <a:accent6>
          <a:srgbClr val="8A8AE7"/>
        </a:accent6>
        <a:hlink>
          <a:srgbClr val="FFFF99"/>
        </a:hlink>
        <a:folHlink>
          <a:srgbClr val="17A0D1"/>
        </a:folHlink>
      </a:clrScheme>
      <a:clrMap bg1="dk2" tx1="lt1" bg2="dk1" tx2="lt2" accent1="accent1" accent2="accent2" accent3="accent3" accent4="accent4" accent5="accent5" accent6="accent6" hlink="hlink" folHlink="folHlink"/>
    </a:extraClrScheme>
    <a:extraClrScheme>
      <a:clrScheme name="Tsinghua 10">
        <a:dk1>
          <a:srgbClr val="808000"/>
        </a:dk1>
        <a:lt1>
          <a:srgbClr val="FFFFFF"/>
        </a:lt1>
        <a:dk2>
          <a:srgbClr val="354418"/>
        </a:dk2>
        <a:lt2>
          <a:srgbClr val="FFFFFF"/>
        </a:lt2>
        <a:accent1>
          <a:srgbClr val="60897C"/>
        </a:accent1>
        <a:accent2>
          <a:srgbClr val="99CC00"/>
        </a:accent2>
        <a:accent3>
          <a:srgbClr val="AEB0AB"/>
        </a:accent3>
        <a:accent4>
          <a:srgbClr val="DADADA"/>
        </a:accent4>
        <a:accent5>
          <a:srgbClr val="B6C4BF"/>
        </a:accent5>
        <a:accent6>
          <a:srgbClr val="8AB900"/>
        </a:accent6>
        <a:hlink>
          <a:srgbClr val="CCCC00"/>
        </a:hlink>
        <a:folHlink>
          <a:srgbClr val="6699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Tsinghua">
  <a:themeElements>
    <a:clrScheme name="Tsinghua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fontScheme name="Tsinghua">
      <a:majorFont>
        <a:latin typeface="Arial"/>
        <a:ea typeface="黑体"/>
        <a:cs typeface=""/>
      </a:majorFont>
      <a:minorFont>
        <a:latin typeface="Arial"/>
        <a:ea typeface="幼圆"/>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0000"/>
        </a:solidFill>
        <a:ln w="3175" algn="ctr">
          <a:solidFill>
            <a:schemeClr val="tx1"/>
          </a:solidFill>
          <a:miter lim="800000"/>
        </a:ln>
        <a:effectLst>
          <a:outerShdw dist="57150" dir="2700000" algn="ctr" rotWithShape="0">
            <a:srgbClr val="888888">
              <a:alpha val="50000"/>
            </a:srgbClr>
          </a:outerShdw>
        </a:effectLst>
      </a:spPr>
      <a:bodyPr lIns="91446" tIns="91446" rIns="91446" bIns="91446" rtlCol="0" anchor="ctr"/>
      <a:lstStyle>
        <a:defPPr algn="ctr">
          <a:defRPr sz="280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Tsinghua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clrMap bg1="lt1" tx1="dk1" bg2="lt2" tx2="dk2" accent1="accent1" accent2="accent2" accent3="accent3" accent4="accent4" accent5="accent5" accent6="accent6" hlink="hlink" folHlink="folHlink"/>
    </a:extraClrScheme>
    <a:extraClrScheme>
      <a:clrScheme name="Tsinghua 2">
        <a:dk1>
          <a:srgbClr val="000000"/>
        </a:dk1>
        <a:lt1>
          <a:srgbClr val="FFFFFF"/>
        </a:lt1>
        <a:dk2>
          <a:srgbClr val="FFFFFF"/>
        </a:dk2>
        <a:lt2>
          <a:srgbClr val="817F3F"/>
        </a:lt2>
        <a:accent1>
          <a:srgbClr val="FFCC00"/>
        </a:accent1>
        <a:accent2>
          <a:srgbClr val="CC9900"/>
        </a:accent2>
        <a:accent3>
          <a:srgbClr val="FFFFFF"/>
        </a:accent3>
        <a:accent4>
          <a:srgbClr val="000000"/>
        </a:accent4>
        <a:accent5>
          <a:srgbClr val="FFE2AA"/>
        </a:accent5>
        <a:accent6>
          <a:srgbClr val="B98A00"/>
        </a:accent6>
        <a:hlink>
          <a:srgbClr val="996666"/>
        </a:hlink>
        <a:folHlink>
          <a:srgbClr val="C94503"/>
        </a:folHlink>
      </a:clrScheme>
      <a:clrMap bg1="lt1" tx1="dk1" bg2="lt2" tx2="dk2" accent1="accent1" accent2="accent2" accent3="accent3" accent4="accent4" accent5="accent5" accent6="accent6" hlink="hlink" folHlink="folHlink"/>
    </a:extraClrScheme>
    <a:extraClrScheme>
      <a:clrScheme name="Tsinghua 3">
        <a:dk1>
          <a:srgbClr val="CC6600"/>
        </a:dk1>
        <a:lt1>
          <a:srgbClr val="FFFFFF"/>
        </a:lt1>
        <a:dk2>
          <a:srgbClr val="800000"/>
        </a:dk2>
        <a:lt2>
          <a:srgbClr val="FFFFFF"/>
        </a:lt2>
        <a:accent1>
          <a:srgbClr val="FF6600"/>
        </a:accent1>
        <a:accent2>
          <a:srgbClr val="33CCCC"/>
        </a:accent2>
        <a:accent3>
          <a:srgbClr val="C0AAAA"/>
        </a:accent3>
        <a:accent4>
          <a:srgbClr val="DADADA"/>
        </a:accent4>
        <a:accent5>
          <a:srgbClr val="FFB8AA"/>
        </a:accent5>
        <a:accent6>
          <a:srgbClr val="2DB9B9"/>
        </a:accent6>
        <a:hlink>
          <a:srgbClr val="99FF33"/>
        </a:hlink>
        <a:folHlink>
          <a:srgbClr val="CC3300"/>
        </a:folHlink>
      </a:clrScheme>
      <a:clrMap bg1="dk2" tx1="lt1" bg2="dk1" tx2="lt2" accent1="accent1" accent2="accent2" accent3="accent3" accent4="accent4" accent5="accent5" accent6="accent6" hlink="hlink" folHlink="folHlink"/>
    </a:extraClrScheme>
    <a:extraClrScheme>
      <a:clrScheme name="Tsinghua 4">
        <a:dk1>
          <a:srgbClr val="993300"/>
        </a:dk1>
        <a:lt1>
          <a:srgbClr val="FFFFFF"/>
        </a:lt1>
        <a:dk2>
          <a:srgbClr val="431A01"/>
        </a:dk2>
        <a:lt2>
          <a:srgbClr val="FFFFFF"/>
        </a:lt2>
        <a:accent1>
          <a:srgbClr val="FFCC00"/>
        </a:accent1>
        <a:accent2>
          <a:srgbClr val="FF9966"/>
        </a:accent2>
        <a:accent3>
          <a:srgbClr val="B0ABAA"/>
        </a:accent3>
        <a:accent4>
          <a:srgbClr val="DADADA"/>
        </a:accent4>
        <a:accent5>
          <a:srgbClr val="FFE2AA"/>
        </a:accent5>
        <a:accent6>
          <a:srgbClr val="E78A5C"/>
        </a:accent6>
        <a:hlink>
          <a:srgbClr val="FF6600"/>
        </a:hlink>
        <a:folHlink>
          <a:srgbClr val="CC3300"/>
        </a:folHlink>
      </a:clrScheme>
      <a:clrMap bg1="dk2" tx1="lt1" bg2="dk1" tx2="lt2" accent1="accent1" accent2="accent2" accent3="accent3" accent4="accent4" accent5="accent5" accent6="accent6" hlink="hlink" folHlink="folHlink"/>
    </a:extraClrScheme>
    <a:extraClrScheme>
      <a:clrScheme name="Tsinghua 5">
        <a:dk1>
          <a:srgbClr val="75878B"/>
        </a:dk1>
        <a:lt1>
          <a:srgbClr val="FFFFFF"/>
        </a:lt1>
        <a:dk2>
          <a:srgbClr val="260000"/>
        </a:dk2>
        <a:lt2>
          <a:srgbClr val="FFFFFF"/>
        </a:lt2>
        <a:accent1>
          <a:srgbClr val="0099CC"/>
        </a:accent1>
        <a:accent2>
          <a:srgbClr val="FF3300"/>
        </a:accent2>
        <a:accent3>
          <a:srgbClr val="ACAAAA"/>
        </a:accent3>
        <a:accent4>
          <a:srgbClr val="DADADA"/>
        </a:accent4>
        <a:accent5>
          <a:srgbClr val="AACAE2"/>
        </a:accent5>
        <a:accent6>
          <a:srgbClr val="E72D00"/>
        </a:accent6>
        <a:hlink>
          <a:srgbClr val="FFCC00"/>
        </a:hlink>
        <a:folHlink>
          <a:srgbClr val="CC0000"/>
        </a:folHlink>
      </a:clrScheme>
      <a:clrMap bg1="dk2" tx1="lt1" bg2="dk1" tx2="lt2" accent1="accent1" accent2="accent2" accent3="accent3" accent4="accent4" accent5="accent5" accent6="accent6" hlink="hlink" folHlink="folHlink"/>
    </a:extraClrScheme>
    <a:extraClrScheme>
      <a:clrScheme name="Tsinghua 6">
        <a:dk1>
          <a:srgbClr val="666699"/>
        </a:dk1>
        <a:lt1>
          <a:srgbClr val="FFFFFF"/>
        </a:lt1>
        <a:dk2>
          <a:srgbClr val="000000"/>
        </a:dk2>
        <a:lt2>
          <a:srgbClr val="FFFFFF"/>
        </a:lt2>
        <a:accent1>
          <a:srgbClr val="9966FF"/>
        </a:accent1>
        <a:accent2>
          <a:srgbClr val="99CCFF"/>
        </a:accent2>
        <a:accent3>
          <a:srgbClr val="AAAAAA"/>
        </a:accent3>
        <a:accent4>
          <a:srgbClr val="DADADA"/>
        </a:accent4>
        <a:accent5>
          <a:srgbClr val="CAB8FF"/>
        </a:accent5>
        <a:accent6>
          <a:srgbClr val="8AB9E7"/>
        </a:accent6>
        <a:hlink>
          <a:srgbClr val="FFFFCC"/>
        </a:hlink>
        <a:folHlink>
          <a:srgbClr val="6600CC"/>
        </a:folHlink>
      </a:clrScheme>
      <a:clrMap bg1="dk2" tx1="lt1" bg2="dk1" tx2="lt2" accent1="accent1" accent2="accent2" accent3="accent3" accent4="accent4" accent5="accent5" accent6="accent6" hlink="hlink" folHlink="folHlink"/>
    </a:extraClrScheme>
    <a:extraClrScheme>
      <a:clrScheme name="Tsinghua 7">
        <a:dk1>
          <a:srgbClr val="666699"/>
        </a:dk1>
        <a:lt1>
          <a:srgbClr val="FFFFFF"/>
        </a:lt1>
        <a:dk2>
          <a:srgbClr val="2A2A40"/>
        </a:dk2>
        <a:lt2>
          <a:srgbClr val="FFFFFF"/>
        </a:lt2>
        <a:accent1>
          <a:srgbClr val="006699"/>
        </a:accent1>
        <a:accent2>
          <a:srgbClr val="CC9900"/>
        </a:accent2>
        <a:accent3>
          <a:srgbClr val="ACACAF"/>
        </a:accent3>
        <a:accent4>
          <a:srgbClr val="DADADA"/>
        </a:accent4>
        <a:accent5>
          <a:srgbClr val="AAB8CA"/>
        </a:accent5>
        <a:accent6>
          <a:srgbClr val="B98A00"/>
        </a:accent6>
        <a:hlink>
          <a:srgbClr val="CC6600"/>
        </a:hlink>
        <a:folHlink>
          <a:srgbClr val="6C948A"/>
        </a:folHlink>
      </a:clrScheme>
      <a:clrMap bg1="dk2" tx1="lt1" bg2="dk1" tx2="lt2" accent1="accent1" accent2="accent2" accent3="accent3" accent4="accent4" accent5="accent5" accent6="accent6" hlink="hlink" folHlink="folHlink"/>
    </a:extraClrScheme>
    <a:extraClrScheme>
      <a:clrScheme name="Tsinghua 8">
        <a:dk1>
          <a:srgbClr val="BECBD8"/>
        </a:dk1>
        <a:lt1>
          <a:srgbClr val="FFFFFF"/>
        </a:lt1>
        <a:dk2>
          <a:srgbClr val="2B335B"/>
        </a:dk2>
        <a:lt2>
          <a:srgbClr val="FFFFFF"/>
        </a:lt2>
        <a:accent1>
          <a:srgbClr val="0099CC"/>
        </a:accent1>
        <a:accent2>
          <a:srgbClr val="B5DBE3"/>
        </a:accent2>
        <a:accent3>
          <a:srgbClr val="ACADB5"/>
        </a:accent3>
        <a:accent4>
          <a:srgbClr val="DADADA"/>
        </a:accent4>
        <a:accent5>
          <a:srgbClr val="AACAE2"/>
        </a:accent5>
        <a:accent6>
          <a:srgbClr val="A4C6CE"/>
        </a:accent6>
        <a:hlink>
          <a:srgbClr val="FFCC00"/>
        </a:hlink>
        <a:folHlink>
          <a:srgbClr val="58648C"/>
        </a:folHlink>
      </a:clrScheme>
      <a:clrMap bg1="dk2" tx1="lt1" bg2="dk1" tx2="lt2" accent1="accent1" accent2="accent2" accent3="accent3" accent4="accent4" accent5="accent5" accent6="accent6" hlink="hlink" folHlink="folHlink"/>
    </a:extraClrScheme>
    <a:extraClrScheme>
      <a:clrScheme name="Tsinghua 9">
        <a:dk1>
          <a:srgbClr val="3333FF"/>
        </a:dk1>
        <a:lt1>
          <a:srgbClr val="FFFFFF"/>
        </a:lt1>
        <a:dk2>
          <a:srgbClr val="000099"/>
        </a:dk2>
        <a:lt2>
          <a:srgbClr val="FFFFFF"/>
        </a:lt2>
        <a:accent1>
          <a:srgbClr val="339966"/>
        </a:accent1>
        <a:accent2>
          <a:srgbClr val="9999FF"/>
        </a:accent2>
        <a:accent3>
          <a:srgbClr val="AAAACA"/>
        </a:accent3>
        <a:accent4>
          <a:srgbClr val="DADADA"/>
        </a:accent4>
        <a:accent5>
          <a:srgbClr val="ADCAB8"/>
        </a:accent5>
        <a:accent6>
          <a:srgbClr val="8A8AE7"/>
        </a:accent6>
        <a:hlink>
          <a:srgbClr val="FFFF99"/>
        </a:hlink>
        <a:folHlink>
          <a:srgbClr val="17A0D1"/>
        </a:folHlink>
      </a:clrScheme>
      <a:clrMap bg1="dk2" tx1="lt1" bg2="dk1" tx2="lt2" accent1="accent1" accent2="accent2" accent3="accent3" accent4="accent4" accent5="accent5" accent6="accent6" hlink="hlink" folHlink="folHlink"/>
    </a:extraClrScheme>
    <a:extraClrScheme>
      <a:clrScheme name="Tsinghua 10">
        <a:dk1>
          <a:srgbClr val="808000"/>
        </a:dk1>
        <a:lt1>
          <a:srgbClr val="FFFFFF"/>
        </a:lt1>
        <a:dk2>
          <a:srgbClr val="354418"/>
        </a:dk2>
        <a:lt2>
          <a:srgbClr val="FFFFFF"/>
        </a:lt2>
        <a:accent1>
          <a:srgbClr val="60897C"/>
        </a:accent1>
        <a:accent2>
          <a:srgbClr val="99CC00"/>
        </a:accent2>
        <a:accent3>
          <a:srgbClr val="AEB0AB"/>
        </a:accent3>
        <a:accent4>
          <a:srgbClr val="DADADA"/>
        </a:accent4>
        <a:accent5>
          <a:srgbClr val="B6C4BF"/>
        </a:accent5>
        <a:accent6>
          <a:srgbClr val="8AB900"/>
        </a:accent6>
        <a:hlink>
          <a:srgbClr val="CCCC00"/>
        </a:hlink>
        <a:folHlink>
          <a:srgbClr val="6699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Tsinghua">
  <a:themeElements>
    <a:clrScheme name="Tsinghua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fontScheme name="Tsinghua">
      <a:majorFont>
        <a:latin typeface="Arial"/>
        <a:ea typeface="黑体"/>
        <a:cs typeface=""/>
      </a:majorFont>
      <a:minorFont>
        <a:latin typeface="Arial"/>
        <a:ea typeface="幼圆"/>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0000"/>
        </a:solidFill>
        <a:ln w="3175" algn="ctr">
          <a:solidFill>
            <a:schemeClr val="tx1"/>
          </a:solidFill>
          <a:miter lim="800000"/>
        </a:ln>
        <a:effectLst>
          <a:outerShdw dist="57150" dir="2700000" algn="ctr" rotWithShape="0">
            <a:srgbClr val="888888">
              <a:alpha val="50000"/>
            </a:srgbClr>
          </a:outerShdw>
        </a:effectLst>
      </a:spPr>
      <a:bodyPr lIns="91446" tIns="91446" rIns="91446" bIns="91446" rtlCol="0" anchor="ctr"/>
      <a:lstStyle>
        <a:defPPr algn="ctr">
          <a:defRPr sz="280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Tsinghua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clrMap bg1="lt1" tx1="dk1" bg2="lt2" tx2="dk2" accent1="accent1" accent2="accent2" accent3="accent3" accent4="accent4" accent5="accent5" accent6="accent6" hlink="hlink" folHlink="folHlink"/>
    </a:extraClrScheme>
    <a:extraClrScheme>
      <a:clrScheme name="Tsinghua 2">
        <a:dk1>
          <a:srgbClr val="000000"/>
        </a:dk1>
        <a:lt1>
          <a:srgbClr val="FFFFFF"/>
        </a:lt1>
        <a:dk2>
          <a:srgbClr val="FFFFFF"/>
        </a:dk2>
        <a:lt2>
          <a:srgbClr val="817F3F"/>
        </a:lt2>
        <a:accent1>
          <a:srgbClr val="FFCC00"/>
        </a:accent1>
        <a:accent2>
          <a:srgbClr val="CC9900"/>
        </a:accent2>
        <a:accent3>
          <a:srgbClr val="FFFFFF"/>
        </a:accent3>
        <a:accent4>
          <a:srgbClr val="000000"/>
        </a:accent4>
        <a:accent5>
          <a:srgbClr val="FFE2AA"/>
        </a:accent5>
        <a:accent6>
          <a:srgbClr val="B98A00"/>
        </a:accent6>
        <a:hlink>
          <a:srgbClr val="996666"/>
        </a:hlink>
        <a:folHlink>
          <a:srgbClr val="C94503"/>
        </a:folHlink>
      </a:clrScheme>
      <a:clrMap bg1="lt1" tx1="dk1" bg2="lt2" tx2="dk2" accent1="accent1" accent2="accent2" accent3="accent3" accent4="accent4" accent5="accent5" accent6="accent6" hlink="hlink" folHlink="folHlink"/>
    </a:extraClrScheme>
    <a:extraClrScheme>
      <a:clrScheme name="Tsinghua 3">
        <a:dk1>
          <a:srgbClr val="CC6600"/>
        </a:dk1>
        <a:lt1>
          <a:srgbClr val="FFFFFF"/>
        </a:lt1>
        <a:dk2>
          <a:srgbClr val="800000"/>
        </a:dk2>
        <a:lt2>
          <a:srgbClr val="FFFFFF"/>
        </a:lt2>
        <a:accent1>
          <a:srgbClr val="FF6600"/>
        </a:accent1>
        <a:accent2>
          <a:srgbClr val="33CCCC"/>
        </a:accent2>
        <a:accent3>
          <a:srgbClr val="C0AAAA"/>
        </a:accent3>
        <a:accent4>
          <a:srgbClr val="DADADA"/>
        </a:accent4>
        <a:accent5>
          <a:srgbClr val="FFB8AA"/>
        </a:accent5>
        <a:accent6>
          <a:srgbClr val="2DB9B9"/>
        </a:accent6>
        <a:hlink>
          <a:srgbClr val="99FF33"/>
        </a:hlink>
        <a:folHlink>
          <a:srgbClr val="CC3300"/>
        </a:folHlink>
      </a:clrScheme>
      <a:clrMap bg1="dk2" tx1="lt1" bg2="dk1" tx2="lt2" accent1="accent1" accent2="accent2" accent3="accent3" accent4="accent4" accent5="accent5" accent6="accent6" hlink="hlink" folHlink="folHlink"/>
    </a:extraClrScheme>
    <a:extraClrScheme>
      <a:clrScheme name="Tsinghua 4">
        <a:dk1>
          <a:srgbClr val="993300"/>
        </a:dk1>
        <a:lt1>
          <a:srgbClr val="FFFFFF"/>
        </a:lt1>
        <a:dk2>
          <a:srgbClr val="431A01"/>
        </a:dk2>
        <a:lt2>
          <a:srgbClr val="FFFFFF"/>
        </a:lt2>
        <a:accent1>
          <a:srgbClr val="FFCC00"/>
        </a:accent1>
        <a:accent2>
          <a:srgbClr val="FF9966"/>
        </a:accent2>
        <a:accent3>
          <a:srgbClr val="B0ABAA"/>
        </a:accent3>
        <a:accent4>
          <a:srgbClr val="DADADA"/>
        </a:accent4>
        <a:accent5>
          <a:srgbClr val="FFE2AA"/>
        </a:accent5>
        <a:accent6>
          <a:srgbClr val="E78A5C"/>
        </a:accent6>
        <a:hlink>
          <a:srgbClr val="FF6600"/>
        </a:hlink>
        <a:folHlink>
          <a:srgbClr val="CC3300"/>
        </a:folHlink>
      </a:clrScheme>
      <a:clrMap bg1="dk2" tx1="lt1" bg2="dk1" tx2="lt2" accent1="accent1" accent2="accent2" accent3="accent3" accent4="accent4" accent5="accent5" accent6="accent6" hlink="hlink" folHlink="folHlink"/>
    </a:extraClrScheme>
    <a:extraClrScheme>
      <a:clrScheme name="Tsinghua 5">
        <a:dk1>
          <a:srgbClr val="75878B"/>
        </a:dk1>
        <a:lt1>
          <a:srgbClr val="FFFFFF"/>
        </a:lt1>
        <a:dk2>
          <a:srgbClr val="260000"/>
        </a:dk2>
        <a:lt2>
          <a:srgbClr val="FFFFFF"/>
        </a:lt2>
        <a:accent1>
          <a:srgbClr val="0099CC"/>
        </a:accent1>
        <a:accent2>
          <a:srgbClr val="FF3300"/>
        </a:accent2>
        <a:accent3>
          <a:srgbClr val="ACAAAA"/>
        </a:accent3>
        <a:accent4>
          <a:srgbClr val="DADADA"/>
        </a:accent4>
        <a:accent5>
          <a:srgbClr val="AACAE2"/>
        </a:accent5>
        <a:accent6>
          <a:srgbClr val="E72D00"/>
        </a:accent6>
        <a:hlink>
          <a:srgbClr val="FFCC00"/>
        </a:hlink>
        <a:folHlink>
          <a:srgbClr val="CC0000"/>
        </a:folHlink>
      </a:clrScheme>
      <a:clrMap bg1="dk2" tx1="lt1" bg2="dk1" tx2="lt2" accent1="accent1" accent2="accent2" accent3="accent3" accent4="accent4" accent5="accent5" accent6="accent6" hlink="hlink" folHlink="folHlink"/>
    </a:extraClrScheme>
    <a:extraClrScheme>
      <a:clrScheme name="Tsinghua 6">
        <a:dk1>
          <a:srgbClr val="666699"/>
        </a:dk1>
        <a:lt1>
          <a:srgbClr val="FFFFFF"/>
        </a:lt1>
        <a:dk2>
          <a:srgbClr val="000000"/>
        </a:dk2>
        <a:lt2>
          <a:srgbClr val="FFFFFF"/>
        </a:lt2>
        <a:accent1>
          <a:srgbClr val="9966FF"/>
        </a:accent1>
        <a:accent2>
          <a:srgbClr val="99CCFF"/>
        </a:accent2>
        <a:accent3>
          <a:srgbClr val="AAAAAA"/>
        </a:accent3>
        <a:accent4>
          <a:srgbClr val="DADADA"/>
        </a:accent4>
        <a:accent5>
          <a:srgbClr val="CAB8FF"/>
        </a:accent5>
        <a:accent6>
          <a:srgbClr val="8AB9E7"/>
        </a:accent6>
        <a:hlink>
          <a:srgbClr val="FFFFCC"/>
        </a:hlink>
        <a:folHlink>
          <a:srgbClr val="6600CC"/>
        </a:folHlink>
      </a:clrScheme>
      <a:clrMap bg1="dk2" tx1="lt1" bg2="dk1" tx2="lt2" accent1="accent1" accent2="accent2" accent3="accent3" accent4="accent4" accent5="accent5" accent6="accent6" hlink="hlink" folHlink="folHlink"/>
    </a:extraClrScheme>
    <a:extraClrScheme>
      <a:clrScheme name="Tsinghua 7">
        <a:dk1>
          <a:srgbClr val="666699"/>
        </a:dk1>
        <a:lt1>
          <a:srgbClr val="FFFFFF"/>
        </a:lt1>
        <a:dk2>
          <a:srgbClr val="2A2A40"/>
        </a:dk2>
        <a:lt2>
          <a:srgbClr val="FFFFFF"/>
        </a:lt2>
        <a:accent1>
          <a:srgbClr val="006699"/>
        </a:accent1>
        <a:accent2>
          <a:srgbClr val="CC9900"/>
        </a:accent2>
        <a:accent3>
          <a:srgbClr val="ACACAF"/>
        </a:accent3>
        <a:accent4>
          <a:srgbClr val="DADADA"/>
        </a:accent4>
        <a:accent5>
          <a:srgbClr val="AAB8CA"/>
        </a:accent5>
        <a:accent6>
          <a:srgbClr val="B98A00"/>
        </a:accent6>
        <a:hlink>
          <a:srgbClr val="CC6600"/>
        </a:hlink>
        <a:folHlink>
          <a:srgbClr val="6C948A"/>
        </a:folHlink>
      </a:clrScheme>
      <a:clrMap bg1="dk2" tx1="lt1" bg2="dk1" tx2="lt2" accent1="accent1" accent2="accent2" accent3="accent3" accent4="accent4" accent5="accent5" accent6="accent6" hlink="hlink" folHlink="folHlink"/>
    </a:extraClrScheme>
    <a:extraClrScheme>
      <a:clrScheme name="Tsinghua 8">
        <a:dk1>
          <a:srgbClr val="BECBD8"/>
        </a:dk1>
        <a:lt1>
          <a:srgbClr val="FFFFFF"/>
        </a:lt1>
        <a:dk2>
          <a:srgbClr val="2B335B"/>
        </a:dk2>
        <a:lt2>
          <a:srgbClr val="FFFFFF"/>
        </a:lt2>
        <a:accent1>
          <a:srgbClr val="0099CC"/>
        </a:accent1>
        <a:accent2>
          <a:srgbClr val="B5DBE3"/>
        </a:accent2>
        <a:accent3>
          <a:srgbClr val="ACADB5"/>
        </a:accent3>
        <a:accent4>
          <a:srgbClr val="DADADA"/>
        </a:accent4>
        <a:accent5>
          <a:srgbClr val="AACAE2"/>
        </a:accent5>
        <a:accent6>
          <a:srgbClr val="A4C6CE"/>
        </a:accent6>
        <a:hlink>
          <a:srgbClr val="FFCC00"/>
        </a:hlink>
        <a:folHlink>
          <a:srgbClr val="58648C"/>
        </a:folHlink>
      </a:clrScheme>
      <a:clrMap bg1="dk2" tx1="lt1" bg2="dk1" tx2="lt2" accent1="accent1" accent2="accent2" accent3="accent3" accent4="accent4" accent5="accent5" accent6="accent6" hlink="hlink" folHlink="folHlink"/>
    </a:extraClrScheme>
    <a:extraClrScheme>
      <a:clrScheme name="Tsinghua 9">
        <a:dk1>
          <a:srgbClr val="3333FF"/>
        </a:dk1>
        <a:lt1>
          <a:srgbClr val="FFFFFF"/>
        </a:lt1>
        <a:dk2>
          <a:srgbClr val="000099"/>
        </a:dk2>
        <a:lt2>
          <a:srgbClr val="FFFFFF"/>
        </a:lt2>
        <a:accent1>
          <a:srgbClr val="339966"/>
        </a:accent1>
        <a:accent2>
          <a:srgbClr val="9999FF"/>
        </a:accent2>
        <a:accent3>
          <a:srgbClr val="AAAACA"/>
        </a:accent3>
        <a:accent4>
          <a:srgbClr val="DADADA"/>
        </a:accent4>
        <a:accent5>
          <a:srgbClr val="ADCAB8"/>
        </a:accent5>
        <a:accent6>
          <a:srgbClr val="8A8AE7"/>
        </a:accent6>
        <a:hlink>
          <a:srgbClr val="FFFF99"/>
        </a:hlink>
        <a:folHlink>
          <a:srgbClr val="17A0D1"/>
        </a:folHlink>
      </a:clrScheme>
      <a:clrMap bg1="dk2" tx1="lt1" bg2="dk1" tx2="lt2" accent1="accent1" accent2="accent2" accent3="accent3" accent4="accent4" accent5="accent5" accent6="accent6" hlink="hlink" folHlink="folHlink"/>
    </a:extraClrScheme>
    <a:extraClrScheme>
      <a:clrScheme name="Tsinghua 10">
        <a:dk1>
          <a:srgbClr val="808000"/>
        </a:dk1>
        <a:lt1>
          <a:srgbClr val="FFFFFF"/>
        </a:lt1>
        <a:dk2>
          <a:srgbClr val="354418"/>
        </a:dk2>
        <a:lt2>
          <a:srgbClr val="FFFFFF"/>
        </a:lt2>
        <a:accent1>
          <a:srgbClr val="60897C"/>
        </a:accent1>
        <a:accent2>
          <a:srgbClr val="99CC00"/>
        </a:accent2>
        <a:accent3>
          <a:srgbClr val="AEB0AB"/>
        </a:accent3>
        <a:accent4>
          <a:srgbClr val="DADADA"/>
        </a:accent4>
        <a:accent5>
          <a:srgbClr val="B6C4BF"/>
        </a:accent5>
        <a:accent6>
          <a:srgbClr val="8AB900"/>
        </a:accent6>
        <a:hlink>
          <a:srgbClr val="CCCC00"/>
        </a:hlink>
        <a:folHlink>
          <a:srgbClr val="6699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6_Tsinghua">
  <a:themeElements>
    <a:clrScheme name="Tsinghua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fontScheme name="Tsinghua">
      <a:majorFont>
        <a:latin typeface="Arial"/>
        <a:ea typeface="黑体"/>
        <a:cs typeface=""/>
      </a:majorFont>
      <a:minorFont>
        <a:latin typeface="Arial"/>
        <a:ea typeface="幼圆"/>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0000"/>
        </a:solidFill>
        <a:ln w="3175" algn="ctr">
          <a:solidFill>
            <a:schemeClr val="tx1"/>
          </a:solidFill>
          <a:miter lim="800000"/>
        </a:ln>
        <a:effectLst>
          <a:outerShdw dist="57150" dir="2700000" algn="ctr" rotWithShape="0">
            <a:srgbClr val="888888">
              <a:alpha val="50000"/>
            </a:srgbClr>
          </a:outerShdw>
        </a:effectLst>
      </a:spPr>
      <a:bodyPr lIns="91446" tIns="91446" rIns="91446" bIns="91446" rtlCol="0" anchor="ctr"/>
      <a:lstStyle>
        <a:defPPr algn="ctr">
          <a:defRPr sz="280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Tsinghua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clrMap bg1="lt1" tx1="dk1" bg2="lt2" tx2="dk2" accent1="accent1" accent2="accent2" accent3="accent3" accent4="accent4" accent5="accent5" accent6="accent6" hlink="hlink" folHlink="folHlink"/>
    </a:extraClrScheme>
    <a:extraClrScheme>
      <a:clrScheme name="Tsinghua 2">
        <a:dk1>
          <a:srgbClr val="000000"/>
        </a:dk1>
        <a:lt1>
          <a:srgbClr val="FFFFFF"/>
        </a:lt1>
        <a:dk2>
          <a:srgbClr val="FFFFFF"/>
        </a:dk2>
        <a:lt2>
          <a:srgbClr val="817F3F"/>
        </a:lt2>
        <a:accent1>
          <a:srgbClr val="FFCC00"/>
        </a:accent1>
        <a:accent2>
          <a:srgbClr val="CC9900"/>
        </a:accent2>
        <a:accent3>
          <a:srgbClr val="FFFFFF"/>
        </a:accent3>
        <a:accent4>
          <a:srgbClr val="000000"/>
        </a:accent4>
        <a:accent5>
          <a:srgbClr val="FFE2AA"/>
        </a:accent5>
        <a:accent6>
          <a:srgbClr val="B98A00"/>
        </a:accent6>
        <a:hlink>
          <a:srgbClr val="996666"/>
        </a:hlink>
        <a:folHlink>
          <a:srgbClr val="C94503"/>
        </a:folHlink>
      </a:clrScheme>
      <a:clrMap bg1="lt1" tx1="dk1" bg2="lt2" tx2="dk2" accent1="accent1" accent2="accent2" accent3="accent3" accent4="accent4" accent5="accent5" accent6="accent6" hlink="hlink" folHlink="folHlink"/>
    </a:extraClrScheme>
    <a:extraClrScheme>
      <a:clrScheme name="Tsinghua 3">
        <a:dk1>
          <a:srgbClr val="CC6600"/>
        </a:dk1>
        <a:lt1>
          <a:srgbClr val="FFFFFF"/>
        </a:lt1>
        <a:dk2>
          <a:srgbClr val="800000"/>
        </a:dk2>
        <a:lt2>
          <a:srgbClr val="FFFFFF"/>
        </a:lt2>
        <a:accent1>
          <a:srgbClr val="FF6600"/>
        </a:accent1>
        <a:accent2>
          <a:srgbClr val="33CCCC"/>
        </a:accent2>
        <a:accent3>
          <a:srgbClr val="C0AAAA"/>
        </a:accent3>
        <a:accent4>
          <a:srgbClr val="DADADA"/>
        </a:accent4>
        <a:accent5>
          <a:srgbClr val="FFB8AA"/>
        </a:accent5>
        <a:accent6>
          <a:srgbClr val="2DB9B9"/>
        </a:accent6>
        <a:hlink>
          <a:srgbClr val="99FF33"/>
        </a:hlink>
        <a:folHlink>
          <a:srgbClr val="CC3300"/>
        </a:folHlink>
      </a:clrScheme>
      <a:clrMap bg1="dk2" tx1="lt1" bg2="dk1" tx2="lt2" accent1="accent1" accent2="accent2" accent3="accent3" accent4="accent4" accent5="accent5" accent6="accent6" hlink="hlink" folHlink="folHlink"/>
    </a:extraClrScheme>
    <a:extraClrScheme>
      <a:clrScheme name="Tsinghua 4">
        <a:dk1>
          <a:srgbClr val="993300"/>
        </a:dk1>
        <a:lt1>
          <a:srgbClr val="FFFFFF"/>
        </a:lt1>
        <a:dk2>
          <a:srgbClr val="431A01"/>
        </a:dk2>
        <a:lt2>
          <a:srgbClr val="FFFFFF"/>
        </a:lt2>
        <a:accent1>
          <a:srgbClr val="FFCC00"/>
        </a:accent1>
        <a:accent2>
          <a:srgbClr val="FF9966"/>
        </a:accent2>
        <a:accent3>
          <a:srgbClr val="B0ABAA"/>
        </a:accent3>
        <a:accent4>
          <a:srgbClr val="DADADA"/>
        </a:accent4>
        <a:accent5>
          <a:srgbClr val="FFE2AA"/>
        </a:accent5>
        <a:accent6>
          <a:srgbClr val="E78A5C"/>
        </a:accent6>
        <a:hlink>
          <a:srgbClr val="FF6600"/>
        </a:hlink>
        <a:folHlink>
          <a:srgbClr val="CC3300"/>
        </a:folHlink>
      </a:clrScheme>
      <a:clrMap bg1="dk2" tx1="lt1" bg2="dk1" tx2="lt2" accent1="accent1" accent2="accent2" accent3="accent3" accent4="accent4" accent5="accent5" accent6="accent6" hlink="hlink" folHlink="folHlink"/>
    </a:extraClrScheme>
    <a:extraClrScheme>
      <a:clrScheme name="Tsinghua 5">
        <a:dk1>
          <a:srgbClr val="75878B"/>
        </a:dk1>
        <a:lt1>
          <a:srgbClr val="FFFFFF"/>
        </a:lt1>
        <a:dk2>
          <a:srgbClr val="260000"/>
        </a:dk2>
        <a:lt2>
          <a:srgbClr val="FFFFFF"/>
        </a:lt2>
        <a:accent1>
          <a:srgbClr val="0099CC"/>
        </a:accent1>
        <a:accent2>
          <a:srgbClr val="FF3300"/>
        </a:accent2>
        <a:accent3>
          <a:srgbClr val="ACAAAA"/>
        </a:accent3>
        <a:accent4>
          <a:srgbClr val="DADADA"/>
        </a:accent4>
        <a:accent5>
          <a:srgbClr val="AACAE2"/>
        </a:accent5>
        <a:accent6>
          <a:srgbClr val="E72D00"/>
        </a:accent6>
        <a:hlink>
          <a:srgbClr val="FFCC00"/>
        </a:hlink>
        <a:folHlink>
          <a:srgbClr val="CC0000"/>
        </a:folHlink>
      </a:clrScheme>
      <a:clrMap bg1="dk2" tx1="lt1" bg2="dk1" tx2="lt2" accent1="accent1" accent2="accent2" accent3="accent3" accent4="accent4" accent5="accent5" accent6="accent6" hlink="hlink" folHlink="folHlink"/>
    </a:extraClrScheme>
    <a:extraClrScheme>
      <a:clrScheme name="Tsinghua 6">
        <a:dk1>
          <a:srgbClr val="666699"/>
        </a:dk1>
        <a:lt1>
          <a:srgbClr val="FFFFFF"/>
        </a:lt1>
        <a:dk2>
          <a:srgbClr val="000000"/>
        </a:dk2>
        <a:lt2>
          <a:srgbClr val="FFFFFF"/>
        </a:lt2>
        <a:accent1>
          <a:srgbClr val="9966FF"/>
        </a:accent1>
        <a:accent2>
          <a:srgbClr val="99CCFF"/>
        </a:accent2>
        <a:accent3>
          <a:srgbClr val="AAAAAA"/>
        </a:accent3>
        <a:accent4>
          <a:srgbClr val="DADADA"/>
        </a:accent4>
        <a:accent5>
          <a:srgbClr val="CAB8FF"/>
        </a:accent5>
        <a:accent6>
          <a:srgbClr val="8AB9E7"/>
        </a:accent6>
        <a:hlink>
          <a:srgbClr val="FFFFCC"/>
        </a:hlink>
        <a:folHlink>
          <a:srgbClr val="6600CC"/>
        </a:folHlink>
      </a:clrScheme>
      <a:clrMap bg1="dk2" tx1="lt1" bg2="dk1" tx2="lt2" accent1="accent1" accent2="accent2" accent3="accent3" accent4="accent4" accent5="accent5" accent6="accent6" hlink="hlink" folHlink="folHlink"/>
    </a:extraClrScheme>
    <a:extraClrScheme>
      <a:clrScheme name="Tsinghua 7">
        <a:dk1>
          <a:srgbClr val="666699"/>
        </a:dk1>
        <a:lt1>
          <a:srgbClr val="FFFFFF"/>
        </a:lt1>
        <a:dk2>
          <a:srgbClr val="2A2A40"/>
        </a:dk2>
        <a:lt2>
          <a:srgbClr val="FFFFFF"/>
        </a:lt2>
        <a:accent1>
          <a:srgbClr val="006699"/>
        </a:accent1>
        <a:accent2>
          <a:srgbClr val="CC9900"/>
        </a:accent2>
        <a:accent3>
          <a:srgbClr val="ACACAF"/>
        </a:accent3>
        <a:accent4>
          <a:srgbClr val="DADADA"/>
        </a:accent4>
        <a:accent5>
          <a:srgbClr val="AAB8CA"/>
        </a:accent5>
        <a:accent6>
          <a:srgbClr val="B98A00"/>
        </a:accent6>
        <a:hlink>
          <a:srgbClr val="CC6600"/>
        </a:hlink>
        <a:folHlink>
          <a:srgbClr val="6C948A"/>
        </a:folHlink>
      </a:clrScheme>
      <a:clrMap bg1="dk2" tx1="lt1" bg2="dk1" tx2="lt2" accent1="accent1" accent2="accent2" accent3="accent3" accent4="accent4" accent5="accent5" accent6="accent6" hlink="hlink" folHlink="folHlink"/>
    </a:extraClrScheme>
    <a:extraClrScheme>
      <a:clrScheme name="Tsinghua 8">
        <a:dk1>
          <a:srgbClr val="BECBD8"/>
        </a:dk1>
        <a:lt1>
          <a:srgbClr val="FFFFFF"/>
        </a:lt1>
        <a:dk2>
          <a:srgbClr val="2B335B"/>
        </a:dk2>
        <a:lt2>
          <a:srgbClr val="FFFFFF"/>
        </a:lt2>
        <a:accent1>
          <a:srgbClr val="0099CC"/>
        </a:accent1>
        <a:accent2>
          <a:srgbClr val="B5DBE3"/>
        </a:accent2>
        <a:accent3>
          <a:srgbClr val="ACADB5"/>
        </a:accent3>
        <a:accent4>
          <a:srgbClr val="DADADA"/>
        </a:accent4>
        <a:accent5>
          <a:srgbClr val="AACAE2"/>
        </a:accent5>
        <a:accent6>
          <a:srgbClr val="A4C6CE"/>
        </a:accent6>
        <a:hlink>
          <a:srgbClr val="FFCC00"/>
        </a:hlink>
        <a:folHlink>
          <a:srgbClr val="58648C"/>
        </a:folHlink>
      </a:clrScheme>
      <a:clrMap bg1="dk2" tx1="lt1" bg2="dk1" tx2="lt2" accent1="accent1" accent2="accent2" accent3="accent3" accent4="accent4" accent5="accent5" accent6="accent6" hlink="hlink" folHlink="folHlink"/>
    </a:extraClrScheme>
    <a:extraClrScheme>
      <a:clrScheme name="Tsinghua 9">
        <a:dk1>
          <a:srgbClr val="3333FF"/>
        </a:dk1>
        <a:lt1>
          <a:srgbClr val="FFFFFF"/>
        </a:lt1>
        <a:dk2>
          <a:srgbClr val="000099"/>
        </a:dk2>
        <a:lt2>
          <a:srgbClr val="FFFFFF"/>
        </a:lt2>
        <a:accent1>
          <a:srgbClr val="339966"/>
        </a:accent1>
        <a:accent2>
          <a:srgbClr val="9999FF"/>
        </a:accent2>
        <a:accent3>
          <a:srgbClr val="AAAACA"/>
        </a:accent3>
        <a:accent4>
          <a:srgbClr val="DADADA"/>
        </a:accent4>
        <a:accent5>
          <a:srgbClr val="ADCAB8"/>
        </a:accent5>
        <a:accent6>
          <a:srgbClr val="8A8AE7"/>
        </a:accent6>
        <a:hlink>
          <a:srgbClr val="FFFF99"/>
        </a:hlink>
        <a:folHlink>
          <a:srgbClr val="17A0D1"/>
        </a:folHlink>
      </a:clrScheme>
      <a:clrMap bg1="dk2" tx1="lt1" bg2="dk1" tx2="lt2" accent1="accent1" accent2="accent2" accent3="accent3" accent4="accent4" accent5="accent5" accent6="accent6" hlink="hlink" folHlink="folHlink"/>
    </a:extraClrScheme>
    <a:extraClrScheme>
      <a:clrScheme name="Tsinghua 10">
        <a:dk1>
          <a:srgbClr val="808000"/>
        </a:dk1>
        <a:lt1>
          <a:srgbClr val="FFFFFF"/>
        </a:lt1>
        <a:dk2>
          <a:srgbClr val="354418"/>
        </a:dk2>
        <a:lt2>
          <a:srgbClr val="FFFFFF"/>
        </a:lt2>
        <a:accent1>
          <a:srgbClr val="60897C"/>
        </a:accent1>
        <a:accent2>
          <a:srgbClr val="99CC00"/>
        </a:accent2>
        <a:accent3>
          <a:srgbClr val="AEB0AB"/>
        </a:accent3>
        <a:accent4>
          <a:srgbClr val="DADADA"/>
        </a:accent4>
        <a:accent5>
          <a:srgbClr val="B6C4BF"/>
        </a:accent5>
        <a:accent6>
          <a:srgbClr val="8AB900"/>
        </a:accent6>
        <a:hlink>
          <a:srgbClr val="CCCC00"/>
        </a:hlink>
        <a:folHlink>
          <a:srgbClr val="6699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5948</Words>
  <Application>WPS 演示</Application>
  <PresentationFormat>全屏显示(4:3)</PresentationFormat>
  <Paragraphs>375</Paragraphs>
  <Slides>61</Slides>
  <Notes>2</Notes>
  <HiddenSlides>0</HiddenSlides>
  <MMClips>1</MMClips>
  <ScaleCrop>false</ScaleCrop>
  <HeadingPairs>
    <vt:vector size="8" baseType="variant">
      <vt:variant>
        <vt:lpstr>已用的字体</vt:lpstr>
      </vt:variant>
      <vt:variant>
        <vt:i4>16</vt:i4>
      </vt:variant>
      <vt:variant>
        <vt:lpstr>主题</vt:lpstr>
      </vt:variant>
      <vt:variant>
        <vt:i4>6</vt:i4>
      </vt:variant>
      <vt:variant>
        <vt:lpstr>嵌入 OLE 服务器</vt:lpstr>
      </vt:variant>
      <vt:variant>
        <vt:i4>2</vt:i4>
      </vt:variant>
      <vt:variant>
        <vt:lpstr>幻灯片标题</vt:lpstr>
      </vt:variant>
      <vt:variant>
        <vt:i4>61</vt:i4>
      </vt:variant>
    </vt:vector>
  </HeadingPairs>
  <TitlesOfParts>
    <vt:vector size="85" baseType="lpstr">
      <vt:lpstr>Arial</vt:lpstr>
      <vt:lpstr>宋体</vt:lpstr>
      <vt:lpstr>Wingdings</vt:lpstr>
      <vt:lpstr>楷体_GB2312</vt:lpstr>
      <vt:lpstr>新宋体</vt:lpstr>
      <vt:lpstr>黑体</vt:lpstr>
      <vt:lpstr>Courier New</vt:lpstr>
      <vt:lpstr>幼圆</vt:lpstr>
      <vt:lpstr>等线</vt:lpstr>
      <vt:lpstr>Tahoma</vt:lpstr>
      <vt:lpstr>Times New Roman</vt:lpstr>
      <vt:lpstr>微软雅黑</vt:lpstr>
      <vt:lpstr>华文新魏</vt:lpstr>
      <vt:lpstr>Arial Unicode MS</vt:lpstr>
      <vt:lpstr>Wingdings</vt:lpstr>
      <vt:lpstr>Calibri</vt:lpstr>
      <vt:lpstr>1_Tsinghua</vt:lpstr>
      <vt:lpstr>2_Tsinghua</vt:lpstr>
      <vt:lpstr>3_Tsinghua</vt:lpstr>
      <vt:lpstr>4_Tsinghua</vt:lpstr>
      <vt:lpstr>5_Tsinghua</vt:lpstr>
      <vt:lpstr>6_Tsinghua</vt:lpstr>
      <vt:lpstr>Paint.Picture</vt:lpstr>
      <vt:lpstr>Paint.Picture</vt:lpstr>
      <vt:lpstr>PowerPoint 演示文稿</vt:lpstr>
      <vt:lpstr>PowerPoint 演示文稿</vt:lpstr>
      <vt:lpstr>PowerPoint 演示文稿</vt:lpstr>
      <vt:lpstr>什么是缓存？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番茄花园</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番茄花园</dc:creator>
  <cp:lastModifiedBy>冯志勇</cp:lastModifiedBy>
  <cp:revision>419</cp:revision>
  <dcterms:created xsi:type="dcterms:W3CDTF">2006-08-29T11:09:47Z</dcterms:created>
  <dcterms:modified xsi:type="dcterms:W3CDTF">2020-10-08T04:06:19Z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